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305" r:id="rId5"/>
    <p:sldId id="315" r:id="rId6"/>
    <p:sldId id="309" r:id="rId7"/>
    <p:sldId id="314" r:id="rId8"/>
    <p:sldId id="313" r:id="rId9"/>
    <p:sldId id="316" r:id="rId10"/>
    <p:sldId id="312" r:id="rId11"/>
    <p:sldId id="301" r:id="rId12"/>
  </p:sldIdLst>
  <p:sldSz cx="12192000" cy="6858000"/>
  <p:notesSz cx="6858000" cy="9144000"/>
  <p:defaultTextStyle>
    <a:defPPr>
      <a:defRPr lang="nl-NL"/>
    </a:defPPr>
    <a:lvl1pPr marL="0" algn="l" defTabSz="914312" rtl="0" eaLnBrk="1" latinLnBrk="0" hangingPunct="1">
      <a:defRPr sz="1800" kern="1200">
        <a:solidFill>
          <a:schemeClr val="tx1"/>
        </a:solidFill>
        <a:latin typeface="+mn-lt"/>
        <a:ea typeface="+mn-ea"/>
        <a:cs typeface="+mn-cs"/>
      </a:defRPr>
    </a:lvl1pPr>
    <a:lvl2pPr marL="457156" algn="l" defTabSz="914312" rtl="0" eaLnBrk="1" latinLnBrk="0" hangingPunct="1">
      <a:defRPr sz="1800" kern="1200">
        <a:solidFill>
          <a:schemeClr val="tx1"/>
        </a:solidFill>
        <a:latin typeface="+mn-lt"/>
        <a:ea typeface="+mn-ea"/>
        <a:cs typeface="+mn-cs"/>
      </a:defRPr>
    </a:lvl2pPr>
    <a:lvl3pPr marL="914312" algn="l" defTabSz="914312" rtl="0" eaLnBrk="1" latinLnBrk="0" hangingPunct="1">
      <a:defRPr sz="1800" kern="1200">
        <a:solidFill>
          <a:schemeClr val="tx1"/>
        </a:solidFill>
        <a:latin typeface="+mn-lt"/>
        <a:ea typeface="+mn-ea"/>
        <a:cs typeface="+mn-cs"/>
      </a:defRPr>
    </a:lvl3pPr>
    <a:lvl4pPr marL="1371469" algn="l" defTabSz="914312" rtl="0" eaLnBrk="1" latinLnBrk="0" hangingPunct="1">
      <a:defRPr sz="1800" kern="1200">
        <a:solidFill>
          <a:schemeClr val="tx1"/>
        </a:solidFill>
        <a:latin typeface="+mn-lt"/>
        <a:ea typeface="+mn-ea"/>
        <a:cs typeface="+mn-cs"/>
      </a:defRPr>
    </a:lvl4pPr>
    <a:lvl5pPr marL="1828626" algn="l" defTabSz="914312" rtl="0" eaLnBrk="1" latinLnBrk="0" hangingPunct="1">
      <a:defRPr sz="1800" kern="1200">
        <a:solidFill>
          <a:schemeClr val="tx1"/>
        </a:solidFill>
        <a:latin typeface="+mn-lt"/>
        <a:ea typeface="+mn-ea"/>
        <a:cs typeface="+mn-cs"/>
      </a:defRPr>
    </a:lvl5pPr>
    <a:lvl6pPr marL="2285782" algn="l" defTabSz="914312" rtl="0" eaLnBrk="1" latinLnBrk="0" hangingPunct="1">
      <a:defRPr sz="1800" kern="1200">
        <a:solidFill>
          <a:schemeClr val="tx1"/>
        </a:solidFill>
        <a:latin typeface="+mn-lt"/>
        <a:ea typeface="+mn-ea"/>
        <a:cs typeface="+mn-cs"/>
      </a:defRPr>
    </a:lvl6pPr>
    <a:lvl7pPr marL="2742938" algn="l" defTabSz="914312" rtl="0" eaLnBrk="1" latinLnBrk="0" hangingPunct="1">
      <a:defRPr sz="1800" kern="1200">
        <a:solidFill>
          <a:schemeClr val="tx1"/>
        </a:solidFill>
        <a:latin typeface="+mn-lt"/>
        <a:ea typeface="+mn-ea"/>
        <a:cs typeface="+mn-cs"/>
      </a:defRPr>
    </a:lvl7pPr>
    <a:lvl8pPr marL="3200094" algn="l" defTabSz="914312" rtl="0" eaLnBrk="1" latinLnBrk="0" hangingPunct="1">
      <a:defRPr sz="1800" kern="1200">
        <a:solidFill>
          <a:schemeClr val="tx1"/>
        </a:solidFill>
        <a:latin typeface="+mn-lt"/>
        <a:ea typeface="+mn-ea"/>
        <a:cs typeface="+mn-cs"/>
      </a:defRPr>
    </a:lvl8pPr>
    <a:lvl9pPr marL="3657251" algn="l" defTabSz="91431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0D9C3C5F-5BE9-4085-BC90-7A485B839A82}">
          <p14:sldIdLst>
            <p14:sldId id="305"/>
            <p14:sldId id="315"/>
            <p14:sldId id="309"/>
            <p14:sldId id="314"/>
            <p14:sldId id="313"/>
            <p14:sldId id="316"/>
            <p14:sldId id="312"/>
            <p14:sldId id="3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F5E153-E1B6-4B1C-8E4D-C3B886C3AD2A}" v="6" dt="2026-02-02T17:11:07.9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94068" autoAdjust="0"/>
  </p:normalViewPr>
  <p:slideViewPr>
    <p:cSldViewPr snapToGrid="0">
      <p:cViewPr>
        <p:scale>
          <a:sx n="50" d="100"/>
          <a:sy n="50" d="100"/>
        </p:scale>
        <p:origin x="3354" y="125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wen Hoek" userId="ae43f909e3cb95c1" providerId="LiveId" clId="{05F5E153-E1B6-4B1C-8E4D-C3B886C3AD2A}"/>
    <pc:docChg chg="undo custSel delSld modSld sldOrd delSection modSection">
      <pc:chgData name="Owen Hoek" userId="ae43f909e3cb95c1" providerId="LiveId" clId="{05F5E153-E1B6-4B1C-8E4D-C3B886C3AD2A}" dt="2026-02-02T17:11:23.723" v="180"/>
      <pc:docMkLst>
        <pc:docMk/>
      </pc:docMkLst>
      <pc:sldChg chg="addSp modSp mod ord modAnim">
        <pc:chgData name="Owen Hoek" userId="ae43f909e3cb95c1" providerId="LiveId" clId="{05F5E153-E1B6-4B1C-8E4D-C3B886C3AD2A}" dt="2026-02-02T17:11:20.340" v="178"/>
        <pc:sldMkLst>
          <pc:docMk/>
          <pc:sldMk cId="3012614254" sldId="309"/>
        </pc:sldMkLst>
        <pc:spChg chg="mod">
          <ac:chgData name="Owen Hoek" userId="ae43f909e3cb95c1" providerId="LiveId" clId="{05F5E153-E1B6-4B1C-8E4D-C3B886C3AD2A}" dt="2026-02-02T17:04:16.206" v="160" actId="20577"/>
          <ac:spMkLst>
            <pc:docMk/>
            <pc:sldMk cId="3012614254" sldId="309"/>
            <ac:spMk id="10" creationId="{F502B52D-84B8-DA29-7E37-2D2A897FC781}"/>
          </ac:spMkLst>
        </pc:spChg>
        <pc:picChg chg="add mod">
          <ac:chgData name="Owen Hoek" userId="ae43f909e3cb95c1" providerId="LiveId" clId="{05F5E153-E1B6-4B1C-8E4D-C3B886C3AD2A}" dt="2026-02-02T17:03:32.905" v="92"/>
          <ac:picMkLst>
            <pc:docMk/>
            <pc:sldMk cId="3012614254" sldId="309"/>
            <ac:picMk id="3" creationId="{E38B26EF-50C6-A755-44EB-E128B1545618}"/>
          </ac:picMkLst>
        </pc:picChg>
      </pc:sldChg>
      <pc:sldChg chg="del">
        <pc:chgData name="Owen Hoek" userId="ae43f909e3cb95c1" providerId="LiveId" clId="{05F5E153-E1B6-4B1C-8E4D-C3B886C3AD2A}" dt="2026-02-02T16:59:28.263" v="0" actId="47"/>
        <pc:sldMkLst>
          <pc:docMk/>
          <pc:sldMk cId="719867712" sldId="310"/>
        </pc:sldMkLst>
      </pc:sldChg>
      <pc:sldChg chg="modSp mod ord">
        <pc:chgData name="Owen Hoek" userId="ae43f909e3cb95c1" providerId="LiveId" clId="{05F5E153-E1B6-4B1C-8E4D-C3B886C3AD2A}" dt="2026-02-02T17:11:23.723" v="180"/>
        <pc:sldMkLst>
          <pc:docMk/>
          <pc:sldMk cId="3979533289" sldId="312"/>
        </pc:sldMkLst>
        <pc:spChg chg="mod">
          <ac:chgData name="Owen Hoek" userId="ae43f909e3cb95c1" providerId="LiveId" clId="{05F5E153-E1B6-4B1C-8E4D-C3B886C3AD2A}" dt="2026-02-02T17:00:10.876" v="5" actId="20577"/>
          <ac:spMkLst>
            <pc:docMk/>
            <pc:sldMk cId="3979533289" sldId="312"/>
            <ac:spMk id="9" creationId="{39E40E8E-EBFA-E011-8A4E-D91DA303736D}"/>
          </ac:spMkLst>
        </pc:spChg>
        <pc:spChg chg="mod">
          <ac:chgData name="Owen Hoek" userId="ae43f909e3cb95c1" providerId="LiveId" clId="{05F5E153-E1B6-4B1C-8E4D-C3B886C3AD2A}" dt="2026-02-02T17:00:17.615" v="21" actId="20577"/>
          <ac:spMkLst>
            <pc:docMk/>
            <pc:sldMk cId="3979533289" sldId="312"/>
            <ac:spMk id="11" creationId="{EE2C54FD-5FC0-14A9-0C07-D4A5C3369949}"/>
          </ac:spMkLst>
        </pc:spChg>
        <pc:spChg chg="mod">
          <ac:chgData name="Owen Hoek" userId="ae43f909e3cb95c1" providerId="LiveId" clId="{05F5E153-E1B6-4B1C-8E4D-C3B886C3AD2A}" dt="2026-02-02T17:00:28.548" v="22" actId="20577"/>
          <ac:spMkLst>
            <pc:docMk/>
            <pc:sldMk cId="3979533289" sldId="312"/>
            <ac:spMk id="19" creationId="{4171787B-1D0E-F08A-F81B-C2289CBD3F25}"/>
          </ac:spMkLst>
        </pc:spChg>
        <pc:picChg chg="mod">
          <ac:chgData name="Owen Hoek" userId="ae43f909e3cb95c1" providerId="LiveId" clId="{05F5E153-E1B6-4B1C-8E4D-C3B886C3AD2A}" dt="2026-02-02T17:00:07.754" v="4" actId="14826"/>
          <ac:picMkLst>
            <pc:docMk/>
            <pc:sldMk cId="3979533289" sldId="312"/>
            <ac:picMk id="4" creationId="{5BB64000-25A6-3AFB-9BE9-1F04E809BFDB}"/>
          </ac:picMkLst>
        </pc:picChg>
      </pc:sldChg>
      <pc:sldChg chg="ord">
        <pc:chgData name="Owen Hoek" userId="ae43f909e3cb95c1" providerId="LiveId" clId="{05F5E153-E1B6-4B1C-8E4D-C3B886C3AD2A}" dt="2026-02-02T17:10:56.713" v="176"/>
        <pc:sldMkLst>
          <pc:docMk/>
          <pc:sldMk cId="1241822726" sldId="313"/>
        </pc:sldMkLst>
      </pc:sldChg>
      <pc:sldChg chg="modSp mod">
        <pc:chgData name="Owen Hoek" userId="ae43f909e3cb95c1" providerId="LiveId" clId="{05F5E153-E1B6-4B1C-8E4D-C3B886C3AD2A}" dt="2026-02-02T17:02:49.594" v="91" actId="20577"/>
        <pc:sldMkLst>
          <pc:docMk/>
          <pc:sldMk cId="3762257597" sldId="314"/>
        </pc:sldMkLst>
        <pc:spChg chg="mod">
          <ac:chgData name="Owen Hoek" userId="ae43f909e3cb95c1" providerId="LiveId" clId="{05F5E153-E1B6-4B1C-8E4D-C3B886C3AD2A}" dt="2026-02-02T17:02:49.594" v="91" actId="20577"/>
          <ac:spMkLst>
            <pc:docMk/>
            <pc:sldMk cId="3762257597" sldId="314"/>
            <ac:spMk id="9" creationId="{27908667-B493-F504-87D1-ABE31F495FE9}"/>
          </ac:spMkLst>
        </pc:spChg>
        <pc:spChg chg="mod">
          <ac:chgData name="Owen Hoek" userId="ae43f909e3cb95c1" providerId="LiveId" clId="{05F5E153-E1B6-4B1C-8E4D-C3B886C3AD2A}" dt="2026-02-02T17:02:42.463" v="88" actId="20577"/>
          <ac:spMkLst>
            <pc:docMk/>
            <pc:sldMk cId="3762257597" sldId="314"/>
            <ac:spMk id="11" creationId="{26CC0E0D-E6B3-F25A-1193-2EEB95213F0C}"/>
          </ac:spMkLst>
        </pc:spChg>
      </pc:sldChg>
      <pc:sldChg chg="modSp mod">
        <pc:chgData name="Owen Hoek" userId="ae43f909e3cb95c1" providerId="LiveId" clId="{05F5E153-E1B6-4B1C-8E4D-C3B886C3AD2A}" dt="2026-02-02T17:05:03.586" v="174" actId="20577"/>
        <pc:sldMkLst>
          <pc:docMk/>
          <pc:sldMk cId="3859033882" sldId="316"/>
        </pc:sldMkLst>
        <pc:spChg chg="mod">
          <ac:chgData name="Owen Hoek" userId="ae43f909e3cb95c1" providerId="LiveId" clId="{05F5E153-E1B6-4B1C-8E4D-C3B886C3AD2A}" dt="2026-02-02T17:04:56.977" v="171" actId="20577"/>
          <ac:spMkLst>
            <pc:docMk/>
            <pc:sldMk cId="3859033882" sldId="316"/>
            <ac:spMk id="9" creationId="{484F55A1-0864-18F8-56FF-0C666B2BBD2D}"/>
          </ac:spMkLst>
        </pc:spChg>
        <pc:spChg chg="mod">
          <ac:chgData name="Owen Hoek" userId="ae43f909e3cb95c1" providerId="LiveId" clId="{05F5E153-E1B6-4B1C-8E4D-C3B886C3AD2A}" dt="2026-02-02T17:05:03.586" v="174" actId="20577"/>
          <ac:spMkLst>
            <pc:docMk/>
            <pc:sldMk cId="3859033882" sldId="316"/>
            <ac:spMk id="11" creationId="{22A6D5A1-6109-8A2C-FF4A-293041A33EB5}"/>
          </ac:spMkLst>
        </pc:spChg>
      </pc:sldChg>
      <pc:sldChg chg="del">
        <pc:chgData name="Owen Hoek" userId="ae43f909e3cb95c1" providerId="LiveId" clId="{05F5E153-E1B6-4B1C-8E4D-C3B886C3AD2A}" dt="2026-02-02T16:59:28.263" v="0" actId="47"/>
        <pc:sldMkLst>
          <pc:docMk/>
          <pc:sldMk cId="2511389754" sldId="317"/>
        </pc:sldMkLst>
      </pc:sldChg>
      <pc:sldChg chg="del">
        <pc:chgData name="Owen Hoek" userId="ae43f909e3cb95c1" providerId="LiveId" clId="{05F5E153-E1B6-4B1C-8E4D-C3B886C3AD2A}" dt="2026-02-02T16:59:28.263" v="0" actId="47"/>
        <pc:sldMkLst>
          <pc:docMk/>
          <pc:sldMk cId="3521263727" sldId="318"/>
        </pc:sldMkLst>
      </pc:sldChg>
      <pc:sldChg chg="del">
        <pc:chgData name="Owen Hoek" userId="ae43f909e3cb95c1" providerId="LiveId" clId="{05F5E153-E1B6-4B1C-8E4D-C3B886C3AD2A}" dt="2026-02-02T16:59:28.263" v="0" actId="47"/>
        <pc:sldMkLst>
          <pc:docMk/>
          <pc:sldMk cId="2252774759" sldId="319"/>
        </pc:sldMkLst>
      </pc:sldChg>
      <pc:sldChg chg="del">
        <pc:chgData name="Owen Hoek" userId="ae43f909e3cb95c1" providerId="LiveId" clId="{05F5E153-E1B6-4B1C-8E4D-C3B886C3AD2A}" dt="2026-02-02T16:59:28.263" v="0" actId="47"/>
        <pc:sldMkLst>
          <pc:docMk/>
          <pc:sldMk cId="1302660164" sldId="320"/>
        </pc:sldMkLst>
      </pc:sldChg>
      <pc:sldChg chg="del">
        <pc:chgData name="Owen Hoek" userId="ae43f909e3cb95c1" providerId="LiveId" clId="{05F5E153-E1B6-4B1C-8E4D-C3B886C3AD2A}" dt="2026-02-02T16:59:28.263" v="0" actId="47"/>
        <pc:sldMkLst>
          <pc:docMk/>
          <pc:sldMk cId="3267121885" sldId="321"/>
        </pc:sldMkLst>
      </pc:sldChg>
      <pc:sldChg chg="del">
        <pc:chgData name="Owen Hoek" userId="ae43f909e3cb95c1" providerId="LiveId" clId="{05F5E153-E1B6-4B1C-8E4D-C3B886C3AD2A}" dt="2026-02-02T16:59:28.263" v="0" actId="47"/>
        <pc:sldMkLst>
          <pc:docMk/>
          <pc:sldMk cId="3558083602" sldId="322"/>
        </pc:sldMkLst>
      </pc:sldChg>
      <pc:sldChg chg="del">
        <pc:chgData name="Owen Hoek" userId="ae43f909e3cb95c1" providerId="LiveId" clId="{05F5E153-E1B6-4B1C-8E4D-C3B886C3AD2A}" dt="2026-02-02T16:59:28.263" v="0" actId="47"/>
        <pc:sldMkLst>
          <pc:docMk/>
          <pc:sldMk cId="136105579" sldId="323"/>
        </pc:sldMkLst>
      </pc:sldChg>
      <pc:sldChg chg="del">
        <pc:chgData name="Owen Hoek" userId="ae43f909e3cb95c1" providerId="LiveId" clId="{05F5E153-E1B6-4B1C-8E4D-C3B886C3AD2A}" dt="2026-02-02T16:59:28.263" v="0" actId="47"/>
        <pc:sldMkLst>
          <pc:docMk/>
          <pc:sldMk cId="4266935527" sldId="324"/>
        </pc:sldMkLst>
      </pc:sldChg>
      <pc:sldChg chg="del">
        <pc:chgData name="Owen Hoek" userId="ae43f909e3cb95c1" providerId="LiveId" clId="{05F5E153-E1B6-4B1C-8E4D-C3B886C3AD2A}" dt="2026-02-02T16:59:28.263" v="0" actId="47"/>
        <pc:sldMkLst>
          <pc:docMk/>
          <pc:sldMk cId="3102402965" sldId="325"/>
        </pc:sldMkLst>
      </pc:sldChg>
      <pc:sldChg chg="del">
        <pc:chgData name="Owen Hoek" userId="ae43f909e3cb95c1" providerId="LiveId" clId="{05F5E153-E1B6-4B1C-8E4D-C3B886C3AD2A}" dt="2026-02-02T16:59:28.263" v="0" actId="47"/>
        <pc:sldMkLst>
          <pc:docMk/>
          <pc:sldMk cId="672461597" sldId="326"/>
        </pc:sldMkLst>
      </pc:sldChg>
      <pc:sldChg chg="del">
        <pc:chgData name="Owen Hoek" userId="ae43f909e3cb95c1" providerId="LiveId" clId="{05F5E153-E1B6-4B1C-8E4D-C3B886C3AD2A}" dt="2026-02-02T16:59:28.263" v="0" actId="47"/>
        <pc:sldMkLst>
          <pc:docMk/>
          <pc:sldMk cId="3449211951" sldId="327"/>
        </pc:sldMkLst>
      </pc:sldChg>
      <pc:sldChg chg="del">
        <pc:chgData name="Owen Hoek" userId="ae43f909e3cb95c1" providerId="LiveId" clId="{05F5E153-E1B6-4B1C-8E4D-C3B886C3AD2A}" dt="2026-02-02T16:59:28.263" v="0" actId="47"/>
        <pc:sldMkLst>
          <pc:docMk/>
          <pc:sldMk cId="2819739716" sldId="328"/>
        </pc:sldMkLst>
      </pc:sldChg>
      <pc:sldChg chg="del">
        <pc:chgData name="Owen Hoek" userId="ae43f909e3cb95c1" providerId="LiveId" clId="{05F5E153-E1B6-4B1C-8E4D-C3B886C3AD2A}" dt="2026-02-02T16:59:28.263" v="0" actId="47"/>
        <pc:sldMkLst>
          <pc:docMk/>
          <pc:sldMk cId="1002598842" sldId="329"/>
        </pc:sldMkLst>
      </pc:sldChg>
      <pc:sldChg chg="del">
        <pc:chgData name="Owen Hoek" userId="ae43f909e3cb95c1" providerId="LiveId" clId="{05F5E153-E1B6-4B1C-8E4D-C3B886C3AD2A}" dt="2026-02-02T16:59:28.263" v="0" actId="47"/>
        <pc:sldMkLst>
          <pc:docMk/>
          <pc:sldMk cId="1618887659" sldId="330"/>
        </pc:sldMkLst>
      </pc:sldChg>
      <pc:sldChg chg="del">
        <pc:chgData name="Owen Hoek" userId="ae43f909e3cb95c1" providerId="LiveId" clId="{05F5E153-E1B6-4B1C-8E4D-C3B886C3AD2A}" dt="2026-02-02T16:59:28.263" v="0" actId="47"/>
        <pc:sldMkLst>
          <pc:docMk/>
          <pc:sldMk cId="2342201105" sldId="331"/>
        </pc:sldMkLst>
      </pc:sldChg>
      <pc:sldChg chg="del">
        <pc:chgData name="Owen Hoek" userId="ae43f909e3cb95c1" providerId="LiveId" clId="{05F5E153-E1B6-4B1C-8E4D-C3B886C3AD2A}" dt="2026-02-02T16:59:28.263" v="0" actId="47"/>
        <pc:sldMkLst>
          <pc:docMk/>
          <pc:sldMk cId="1043455234" sldId="332"/>
        </pc:sldMkLst>
      </pc:sldChg>
      <pc:sldChg chg="del">
        <pc:chgData name="Owen Hoek" userId="ae43f909e3cb95c1" providerId="LiveId" clId="{05F5E153-E1B6-4B1C-8E4D-C3B886C3AD2A}" dt="2026-02-02T16:59:28.263" v="0" actId="47"/>
        <pc:sldMkLst>
          <pc:docMk/>
          <pc:sldMk cId="3898503516" sldId="333"/>
        </pc:sldMkLst>
      </pc:sldChg>
      <pc:sldChg chg="del">
        <pc:chgData name="Owen Hoek" userId="ae43f909e3cb95c1" providerId="LiveId" clId="{05F5E153-E1B6-4B1C-8E4D-C3B886C3AD2A}" dt="2026-02-02T16:59:28.263" v="0" actId="47"/>
        <pc:sldMkLst>
          <pc:docMk/>
          <pc:sldMk cId="1459006938" sldId="334"/>
        </pc:sldMkLst>
      </pc:sldChg>
      <pc:sldChg chg="del">
        <pc:chgData name="Owen Hoek" userId="ae43f909e3cb95c1" providerId="LiveId" clId="{05F5E153-E1B6-4B1C-8E4D-C3B886C3AD2A}" dt="2026-02-02T16:59:28.263" v="0" actId="47"/>
        <pc:sldMkLst>
          <pc:docMk/>
          <pc:sldMk cId="947442914" sldId="335"/>
        </pc:sldMkLst>
      </pc:sldChg>
      <pc:sldChg chg="del">
        <pc:chgData name="Owen Hoek" userId="ae43f909e3cb95c1" providerId="LiveId" clId="{05F5E153-E1B6-4B1C-8E4D-C3B886C3AD2A}" dt="2026-02-02T16:59:28.263" v="0" actId="47"/>
        <pc:sldMkLst>
          <pc:docMk/>
          <pc:sldMk cId="3017505581" sldId="336"/>
        </pc:sldMkLst>
      </pc:sldChg>
      <pc:sldChg chg="del">
        <pc:chgData name="Owen Hoek" userId="ae43f909e3cb95c1" providerId="LiveId" clId="{05F5E153-E1B6-4B1C-8E4D-C3B886C3AD2A}" dt="2026-02-02T16:59:28.263" v="0" actId="47"/>
        <pc:sldMkLst>
          <pc:docMk/>
          <pc:sldMk cId="4263653537" sldId="337"/>
        </pc:sldMkLst>
      </pc:sldChg>
      <pc:sldChg chg="del">
        <pc:chgData name="Owen Hoek" userId="ae43f909e3cb95c1" providerId="LiveId" clId="{05F5E153-E1B6-4B1C-8E4D-C3B886C3AD2A}" dt="2026-02-02T16:59:28.263" v="0" actId="47"/>
        <pc:sldMkLst>
          <pc:docMk/>
          <pc:sldMk cId="3079030554" sldId="338"/>
        </pc:sldMkLst>
      </pc:sldChg>
      <pc:sldChg chg="del">
        <pc:chgData name="Owen Hoek" userId="ae43f909e3cb95c1" providerId="LiveId" clId="{05F5E153-E1B6-4B1C-8E4D-C3B886C3AD2A}" dt="2026-02-02T16:59:28.263" v="0" actId="47"/>
        <pc:sldMkLst>
          <pc:docMk/>
          <pc:sldMk cId="3901239510" sldId="339"/>
        </pc:sldMkLst>
      </pc:sldChg>
      <pc:sldChg chg="del">
        <pc:chgData name="Owen Hoek" userId="ae43f909e3cb95c1" providerId="LiveId" clId="{05F5E153-E1B6-4B1C-8E4D-C3B886C3AD2A}" dt="2026-02-02T16:59:28.263" v="0" actId="47"/>
        <pc:sldMkLst>
          <pc:docMk/>
          <pc:sldMk cId="1807084446" sldId="340"/>
        </pc:sldMkLst>
      </pc:sldChg>
      <pc:sldChg chg="del">
        <pc:chgData name="Owen Hoek" userId="ae43f909e3cb95c1" providerId="LiveId" clId="{05F5E153-E1B6-4B1C-8E4D-C3B886C3AD2A}" dt="2026-02-02T16:59:28.263" v="0" actId="47"/>
        <pc:sldMkLst>
          <pc:docMk/>
          <pc:sldMk cId="382091375" sldId="341"/>
        </pc:sldMkLst>
      </pc:sldChg>
      <pc:sldChg chg="del">
        <pc:chgData name="Owen Hoek" userId="ae43f909e3cb95c1" providerId="LiveId" clId="{05F5E153-E1B6-4B1C-8E4D-C3B886C3AD2A}" dt="2026-02-02T16:59:28.263" v="0" actId="47"/>
        <pc:sldMkLst>
          <pc:docMk/>
          <pc:sldMk cId="113658056" sldId="342"/>
        </pc:sldMkLst>
      </pc:sldChg>
      <pc:sldChg chg="del">
        <pc:chgData name="Owen Hoek" userId="ae43f909e3cb95c1" providerId="LiveId" clId="{05F5E153-E1B6-4B1C-8E4D-C3B886C3AD2A}" dt="2026-02-02T16:59:28.263" v="0" actId="47"/>
        <pc:sldMkLst>
          <pc:docMk/>
          <pc:sldMk cId="938996977" sldId="343"/>
        </pc:sldMkLst>
      </pc:sldChg>
      <pc:sldChg chg="del">
        <pc:chgData name="Owen Hoek" userId="ae43f909e3cb95c1" providerId="LiveId" clId="{05F5E153-E1B6-4B1C-8E4D-C3B886C3AD2A}" dt="2026-02-02T16:59:28.263" v="0" actId="47"/>
        <pc:sldMkLst>
          <pc:docMk/>
          <pc:sldMk cId="171146655" sldId="344"/>
        </pc:sldMkLst>
      </pc:sldChg>
      <pc:sldChg chg="del">
        <pc:chgData name="Owen Hoek" userId="ae43f909e3cb95c1" providerId="LiveId" clId="{05F5E153-E1B6-4B1C-8E4D-C3B886C3AD2A}" dt="2026-02-02T16:59:28.263" v="0" actId="47"/>
        <pc:sldMkLst>
          <pc:docMk/>
          <pc:sldMk cId="734220611" sldId="345"/>
        </pc:sldMkLst>
      </pc:sldChg>
    </pc:docChg>
  </pc:docChgLst>
  <pc:docChgLst>
    <pc:chgData name="Owen Hoek" userId="ae43f909e3cb95c1" providerId="LiveId" clId="{C81AF4E9-4494-45BE-A10E-78390450F4AB}"/>
    <pc:docChg chg="undo redo custSel addSld delSld modSld sldOrd addSection delSection modSection">
      <pc:chgData name="Owen Hoek" userId="ae43f909e3cb95c1" providerId="LiveId" clId="{C81AF4E9-4494-45BE-A10E-78390450F4AB}" dt="2026-01-20T12:04:54.543" v="2183" actId="27636"/>
      <pc:docMkLst>
        <pc:docMk/>
      </pc:docMkLst>
      <pc:sldChg chg="modSp mod">
        <pc:chgData name="Owen Hoek" userId="ae43f909e3cb95c1" providerId="LiveId" clId="{C81AF4E9-4494-45BE-A10E-78390450F4AB}" dt="2026-01-20T12:04:54.543" v="2183" actId="27636"/>
        <pc:sldMkLst>
          <pc:docMk/>
          <pc:sldMk cId="1284566564" sldId="305"/>
        </pc:sldMkLst>
        <pc:spChg chg="mod">
          <ac:chgData name="Owen Hoek" userId="ae43f909e3cb95c1" providerId="LiveId" clId="{C81AF4E9-4494-45BE-A10E-78390450F4AB}" dt="2026-01-20T12:04:54.543" v="2183" actId="27636"/>
          <ac:spMkLst>
            <pc:docMk/>
            <pc:sldMk cId="1284566564" sldId="305"/>
            <ac:spMk id="15" creationId="{F4F793CD-20BA-5384-B3AE-DCAAE89A9295}"/>
          </ac:spMkLst>
        </pc:spChg>
      </pc:sldChg>
      <pc:sldChg chg="modAnim">
        <pc:chgData name="Owen Hoek" userId="ae43f909e3cb95c1" providerId="LiveId" clId="{C81AF4E9-4494-45BE-A10E-78390450F4AB}" dt="2026-01-20T10:49:55.423" v="184"/>
        <pc:sldMkLst>
          <pc:docMk/>
          <pc:sldMk cId="3012614254" sldId="309"/>
        </pc:sldMkLst>
      </pc:sldChg>
      <pc:sldChg chg="addSp modSp mod modAnim">
        <pc:chgData name="Owen Hoek" userId="ae43f909e3cb95c1" providerId="LiveId" clId="{C81AF4E9-4494-45BE-A10E-78390450F4AB}" dt="2026-01-20T10:53:06.824" v="302" actId="20577"/>
        <pc:sldMkLst>
          <pc:docMk/>
          <pc:sldMk cId="1302660164" sldId="320"/>
        </pc:sldMkLst>
        <pc:spChg chg="mod">
          <ac:chgData name="Owen Hoek" userId="ae43f909e3cb95c1" providerId="LiveId" clId="{C81AF4E9-4494-45BE-A10E-78390450F4AB}" dt="2026-01-20T10:52:03.977" v="278" actId="20577"/>
          <ac:spMkLst>
            <pc:docMk/>
            <pc:sldMk cId="1302660164" sldId="320"/>
            <ac:spMk id="9" creationId="{1DB2770D-F95A-76C5-8DFF-DCFC07EB43E7}"/>
          </ac:spMkLst>
        </pc:spChg>
        <pc:spChg chg="mod">
          <ac:chgData name="Owen Hoek" userId="ae43f909e3cb95c1" providerId="LiveId" clId="{C81AF4E9-4494-45BE-A10E-78390450F4AB}" dt="2026-01-20T10:53:06.824" v="302" actId="20577"/>
          <ac:spMkLst>
            <pc:docMk/>
            <pc:sldMk cId="1302660164" sldId="320"/>
            <ac:spMk id="10" creationId="{F502B52D-84B8-DA29-7E37-2D2A897FC781}"/>
          </ac:spMkLst>
        </pc:spChg>
        <pc:picChg chg="add mod">
          <ac:chgData name="Owen Hoek" userId="ae43f909e3cb95c1" providerId="LiveId" clId="{C81AF4E9-4494-45BE-A10E-78390450F4AB}" dt="2026-01-20T10:52:28.889" v="279"/>
          <ac:picMkLst>
            <pc:docMk/>
            <pc:sldMk cId="1302660164" sldId="320"/>
            <ac:picMk id="3" creationId="{5F40F417-5470-A7DB-8886-1A5805BFE758}"/>
          </ac:picMkLst>
        </pc:picChg>
      </pc:sldChg>
      <pc:sldChg chg="ord">
        <pc:chgData name="Owen Hoek" userId="ae43f909e3cb95c1" providerId="LiveId" clId="{C81AF4E9-4494-45BE-A10E-78390450F4AB}" dt="2026-01-20T11:01:12.851" v="514"/>
        <pc:sldMkLst>
          <pc:docMk/>
          <pc:sldMk cId="3558083602" sldId="322"/>
        </pc:sldMkLst>
      </pc:sldChg>
      <pc:sldChg chg="modSp mod">
        <pc:chgData name="Owen Hoek" userId="ae43f909e3cb95c1" providerId="LiveId" clId="{C81AF4E9-4494-45BE-A10E-78390450F4AB}" dt="2026-01-20T10:44:21.537" v="3" actId="20577"/>
        <pc:sldMkLst>
          <pc:docMk/>
          <pc:sldMk cId="3102402965" sldId="325"/>
        </pc:sldMkLst>
        <pc:spChg chg="mod">
          <ac:chgData name="Owen Hoek" userId="ae43f909e3cb95c1" providerId="LiveId" clId="{C81AF4E9-4494-45BE-A10E-78390450F4AB}" dt="2026-01-20T10:44:21.537" v="3" actId="20577"/>
          <ac:spMkLst>
            <pc:docMk/>
            <pc:sldMk cId="3102402965" sldId="325"/>
            <ac:spMk id="11" creationId="{26CC0E0D-E6B3-F25A-1193-2EEB95213F0C}"/>
          </ac:spMkLst>
        </pc:spChg>
      </pc:sldChg>
      <pc:sldChg chg="addSp modSp add mod modAnim">
        <pc:chgData name="Owen Hoek" userId="ae43f909e3cb95c1" providerId="LiveId" clId="{C81AF4E9-4494-45BE-A10E-78390450F4AB}" dt="2026-01-20T10:49:27.700" v="180"/>
        <pc:sldMkLst>
          <pc:docMk/>
          <pc:sldMk cId="672461597" sldId="326"/>
        </pc:sldMkLst>
        <pc:spChg chg="mod">
          <ac:chgData name="Owen Hoek" userId="ae43f909e3cb95c1" providerId="LiveId" clId="{C81AF4E9-4494-45BE-A10E-78390450F4AB}" dt="2026-01-20T10:47:14.557" v="71" actId="20577"/>
          <ac:spMkLst>
            <pc:docMk/>
            <pc:sldMk cId="672461597" sldId="326"/>
            <ac:spMk id="9" creationId="{1DB2770D-F95A-76C5-8DFF-DCFC07EB43E7}"/>
          </ac:spMkLst>
        </pc:spChg>
        <pc:spChg chg="mod">
          <ac:chgData name="Owen Hoek" userId="ae43f909e3cb95c1" providerId="LiveId" clId="{C81AF4E9-4494-45BE-A10E-78390450F4AB}" dt="2026-01-20T10:49:06.354" v="175" actId="20577"/>
          <ac:spMkLst>
            <pc:docMk/>
            <pc:sldMk cId="672461597" sldId="326"/>
            <ac:spMk id="10" creationId="{F502B52D-84B8-DA29-7E37-2D2A897FC781}"/>
          </ac:spMkLst>
        </pc:spChg>
        <pc:picChg chg="add mod">
          <ac:chgData name="Owen Hoek" userId="ae43f909e3cb95c1" providerId="LiveId" clId="{C81AF4E9-4494-45BE-A10E-78390450F4AB}" dt="2026-01-20T10:49:17.788" v="176"/>
          <ac:picMkLst>
            <pc:docMk/>
            <pc:sldMk cId="672461597" sldId="326"/>
            <ac:picMk id="3" creationId="{F130B69E-B0AB-F713-1231-BDECED64DCA8}"/>
          </ac:picMkLst>
        </pc:picChg>
      </pc:sldChg>
      <pc:sldChg chg="add del">
        <pc:chgData name="Owen Hoek" userId="ae43f909e3cb95c1" providerId="LiveId" clId="{C81AF4E9-4494-45BE-A10E-78390450F4AB}" dt="2026-01-20T10:45:21.063" v="6" actId="47"/>
        <pc:sldMkLst>
          <pc:docMk/>
          <pc:sldMk cId="1280060761" sldId="326"/>
        </pc:sldMkLst>
      </pc:sldChg>
      <pc:sldChg chg="modSp add mod">
        <pc:chgData name="Owen Hoek" userId="ae43f909e3cb95c1" providerId="LiveId" clId="{C81AF4E9-4494-45BE-A10E-78390450F4AB}" dt="2026-01-20T10:57:54.788" v="326" actId="20577"/>
        <pc:sldMkLst>
          <pc:docMk/>
          <pc:sldMk cId="3449211951" sldId="327"/>
        </pc:sldMkLst>
        <pc:spChg chg="mod">
          <ac:chgData name="Owen Hoek" userId="ae43f909e3cb95c1" providerId="LiveId" clId="{C81AF4E9-4494-45BE-A10E-78390450F4AB}" dt="2026-01-20T10:57:54.788" v="326" actId="20577"/>
          <ac:spMkLst>
            <pc:docMk/>
            <pc:sldMk cId="3449211951" sldId="327"/>
            <ac:spMk id="11" creationId="{EE2C54FD-5FC0-14A9-0C07-D4A5C3369949}"/>
          </ac:spMkLst>
        </pc:spChg>
        <pc:picChg chg="mod">
          <ac:chgData name="Owen Hoek" userId="ae43f909e3cb95c1" providerId="LiveId" clId="{C81AF4E9-4494-45BE-A10E-78390450F4AB}" dt="2026-01-20T10:57:32.129" v="304" actId="14826"/>
          <ac:picMkLst>
            <pc:docMk/>
            <pc:sldMk cId="3449211951" sldId="327"/>
            <ac:picMk id="4" creationId="{5BB64000-25A6-3AFB-9BE9-1F04E809BFDB}"/>
          </ac:picMkLst>
        </pc:picChg>
      </pc:sldChg>
      <pc:sldChg chg="add del">
        <pc:chgData name="Owen Hoek" userId="ae43f909e3cb95c1" providerId="LiveId" clId="{C81AF4E9-4494-45BE-A10E-78390450F4AB}" dt="2026-01-20T10:45:22.132" v="7" actId="47"/>
        <pc:sldMkLst>
          <pc:docMk/>
          <pc:sldMk cId="3889856445" sldId="327"/>
        </pc:sldMkLst>
      </pc:sldChg>
      <pc:sldChg chg="modSp add mod ord">
        <pc:chgData name="Owen Hoek" userId="ae43f909e3cb95c1" providerId="LiveId" clId="{C81AF4E9-4494-45BE-A10E-78390450F4AB}" dt="2026-01-20T11:01:06.663" v="510"/>
        <pc:sldMkLst>
          <pc:docMk/>
          <pc:sldMk cId="2819739716" sldId="328"/>
        </pc:sldMkLst>
        <pc:spChg chg="mod">
          <ac:chgData name="Owen Hoek" userId="ae43f909e3cb95c1" providerId="LiveId" clId="{C81AF4E9-4494-45BE-A10E-78390450F4AB}" dt="2026-01-20T10:59:55.724" v="461" actId="114"/>
          <ac:spMkLst>
            <pc:docMk/>
            <pc:sldMk cId="2819739716" sldId="328"/>
            <ac:spMk id="9" creationId="{484F55A1-0864-18F8-56FF-0C666B2BBD2D}"/>
          </ac:spMkLst>
        </pc:spChg>
        <pc:spChg chg="mod">
          <ac:chgData name="Owen Hoek" userId="ae43f909e3cb95c1" providerId="LiveId" clId="{C81AF4E9-4494-45BE-A10E-78390450F4AB}" dt="2026-01-20T11:00:09.976" v="479" actId="114"/>
          <ac:spMkLst>
            <pc:docMk/>
            <pc:sldMk cId="2819739716" sldId="328"/>
            <ac:spMk id="11" creationId="{22A6D5A1-6109-8A2C-FF4A-293041A33EB5}"/>
          </ac:spMkLst>
        </pc:spChg>
        <pc:spChg chg="mod">
          <ac:chgData name="Owen Hoek" userId="ae43f909e3cb95c1" providerId="LiveId" clId="{C81AF4E9-4494-45BE-A10E-78390450F4AB}" dt="2026-01-20T11:00:57.156" v="508" actId="1076"/>
          <ac:spMkLst>
            <pc:docMk/>
            <pc:sldMk cId="2819739716" sldId="328"/>
            <ac:spMk id="19" creationId="{D5AB59A3-F267-815F-7FC4-BC5DC1493C78}"/>
          </ac:spMkLst>
        </pc:spChg>
      </pc:sldChg>
      <pc:sldChg chg="modSp add mod">
        <pc:chgData name="Owen Hoek" userId="ae43f909e3cb95c1" providerId="LiveId" clId="{C81AF4E9-4494-45BE-A10E-78390450F4AB}" dt="2026-01-20T11:02:35.025" v="626" actId="20577"/>
        <pc:sldMkLst>
          <pc:docMk/>
          <pc:sldMk cId="1002598842" sldId="329"/>
        </pc:sldMkLst>
        <pc:spChg chg="mod">
          <ac:chgData name="Owen Hoek" userId="ae43f909e3cb95c1" providerId="LiveId" clId="{C81AF4E9-4494-45BE-A10E-78390450F4AB}" dt="2026-01-20T11:02:28.794" v="618" actId="20577"/>
          <ac:spMkLst>
            <pc:docMk/>
            <pc:sldMk cId="1002598842" sldId="329"/>
            <ac:spMk id="9" creationId="{27908667-B493-F504-87D1-ABE31F495FE9}"/>
          </ac:spMkLst>
        </pc:spChg>
        <pc:spChg chg="mod">
          <ac:chgData name="Owen Hoek" userId="ae43f909e3cb95c1" providerId="LiveId" clId="{C81AF4E9-4494-45BE-A10E-78390450F4AB}" dt="2026-01-20T11:02:35.025" v="626" actId="20577"/>
          <ac:spMkLst>
            <pc:docMk/>
            <pc:sldMk cId="1002598842" sldId="329"/>
            <ac:spMk id="11" creationId="{26CC0E0D-E6B3-F25A-1193-2EEB95213F0C}"/>
          </ac:spMkLst>
        </pc:spChg>
      </pc:sldChg>
      <pc:sldChg chg="addSp delSp modSp add mod delAnim modAnim">
        <pc:chgData name="Owen Hoek" userId="ae43f909e3cb95c1" providerId="LiveId" clId="{C81AF4E9-4494-45BE-A10E-78390450F4AB}" dt="2026-01-20T11:10:30.416" v="709"/>
        <pc:sldMkLst>
          <pc:docMk/>
          <pc:sldMk cId="1618887659" sldId="330"/>
        </pc:sldMkLst>
        <pc:spChg chg="mod">
          <ac:chgData name="Owen Hoek" userId="ae43f909e3cb95c1" providerId="LiveId" clId="{C81AF4E9-4494-45BE-A10E-78390450F4AB}" dt="2026-01-20T11:05:03.235" v="685" actId="20577"/>
          <ac:spMkLst>
            <pc:docMk/>
            <pc:sldMk cId="1618887659" sldId="330"/>
            <ac:spMk id="11" creationId="{2AD9B22B-48E4-B25F-0895-091CBE3F5220}"/>
          </ac:spMkLst>
        </pc:spChg>
        <pc:picChg chg="add mod">
          <ac:chgData name="Owen Hoek" userId="ae43f909e3cb95c1" providerId="LiveId" clId="{C81AF4E9-4494-45BE-A10E-78390450F4AB}" dt="2026-01-20T11:06:03.755" v="686"/>
          <ac:picMkLst>
            <pc:docMk/>
            <pc:sldMk cId="1618887659" sldId="330"/>
            <ac:picMk id="2" creationId="{A1C6CE8F-AB7F-4CD7-C6B9-49EC5AD2CF1B}"/>
          </ac:picMkLst>
        </pc:picChg>
        <pc:picChg chg="add del mod">
          <ac:chgData name="Owen Hoek" userId="ae43f909e3cb95c1" providerId="LiveId" clId="{C81AF4E9-4494-45BE-A10E-78390450F4AB}" dt="2026-01-20T11:08:07.475" v="698" actId="478"/>
          <ac:picMkLst>
            <pc:docMk/>
            <pc:sldMk cId="1618887659" sldId="330"/>
            <ac:picMk id="3" creationId="{C68B5201-546D-789A-332B-69C0A1373700}"/>
          </ac:picMkLst>
        </pc:picChg>
        <pc:picChg chg="add mod">
          <ac:chgData name="Owen Hoek" userId="ae43f909e3cb95c1" providerId="LiveId" clId="{C81AF4E9-4494-45BE-A10E-78390450F4AB}" dt="2026-01-20T11:08:35.566" v="704" actId="1076"/>
          <ac:picMkLst>
            <pc:docMk/>
            <pc:sldMk cId="1618887659" sldId="330"/>
            <ac:picMk id="29" creationId="{F91D484A-A0A6-944D-9667-BA2B491B4F6D}"/>
          </ac:picMkLst>
        </pc:picChg>
      </pc:sldChg>
      <pc:sldChg chg="modSp add mod">
        <pc:chgData name="Owen Hoek" userId="ae43f909e3cb95c1" providerId="LiveId" clId="{C81AF4E9-4494-45BE-A10E-78390450F4AB}" dt="2026-01-20T11:12:07.650" v="767" actId="20577"/>
        <pc:sldMkLst>
          <pc:docMk/>
          <pc:sldMk cId="2342201105" sldId="331"/>
        </pc:sldMkLst>
        <pc:spChg chg="mod">
          <ac:chgData name="Owen Hoek" userId="ae43f909e3cb95c1" providerId="LiveId" clId="{C81AF4E9-4494-45BE-A10E-78390450F4AB}" dt="2026-01-20T11:11:40.920" v="752" actId="20577"/>
          <ac:spMkLst>
            <pc:docMk/>
            <pc:sldMk cId="2342201105" sldId="331"/>
            <ac:spMk id="9" creationId="{39E40E8E-EBFA-E011-8A4E-D91DA303736D}"/>
          </ac:spMkLst>
        </pc:spChg>
        <pc:spChg chg="mod">
          <ac:chgData name="Owen Hoek" userId="ae43f909e3cb95c1" providerId="LiveId" clId="{C81AF4E9-4494-45BE-A10E-78390450F4AB}" dt="2026-01-20T11:12:07.650" v="767" actId="20577"/>
          <ac:spMkLst>
            <pc:docMk/>
            <pc:sldMk cId="2342201105" sldId="331"/>
            <ac:spMk id="11" creationId="{EE2C54FD-5FC0-14A9-0C07-D4A5C3369949}"/>
          </ac:spMkLst>
        </pc:spChg>
        <pc:picChg chg="mod">
          <ac:chgData name="Owen Hoek" userId="ae43f909e3cb95c1" providerId="LiveId" clId="{C81AF4E9-4494-45BE-A10E-78390450F4AB}" dt="2026-01-20T11:11:54.582" v="753" actId="14826"/>
          <ac:picMkLst>
            <pc:docMk/>
            <pc:sldMk cId="2342201105" sldId="331"/>
            <ac:picMk id="4" creationId="{5BB64000-25A6-3AFB-9BE9-1F04E809BFDB}"/>
          </ac:picMkLst>
        </pc:picChg>
      </pc:sldChg>
      <pc:sldChg chg="modSp add mod ord">
        <pc:chgData name="Owen Hoek" userId="ae43f909e3cb95c1" providerId="LiveId" clId="{C81AF4E9-4494-45BE-A10E-78390450F4AB}" dt="2026-01-20T11:23:55.333" v="1120"/>
        <pc:sldMkLst>
          <pc:docMk/>
          <pc:sldMk cId="1043455234" sldId="332"/>
        </pc:sldMkLst>
        <pc:spChg chg="mod">
          <ac:chgData name="Owen Hoek" userId="ae43f909e3cb95c1" providerId="LiveId" clId="{C81AF4E9-4494-45BE-A10E-78390450F4AB}" dt="2026-01-20T11:14:59.298" v="875" actId="404"/>
          <ac:spMkLst>
            <pc:docMk/>
            <pc:sldMk cId="1043455234" sldId="332"/>
            <ac:spMk id="9" creationId="{1DB2770D-F95A-76C5-8DFF-DCFC07EB43E7}"/>
          </ac:spMkLst>
        </pc:spChg>
        <pc:spChg chg="mod">
          <ac:chgData name="Owen Hoek" userId="ae43f909e3cb95c1" providerId="LiveId" clId="{C81AF4E9-4494-45BE-A10E-78390450F4AB}" dt="2026-01-20T11:16:02.597" v="894" actId="20577"/>
          <ac:spMkLst>
            <pc:docMk/>
            <pc:sldMk cId="1043455234" sldId="332"/>
            <ac:spMk id="10" creationId="{F502B52D-84B8-DA29-7E37-2D2A897FC781}"/>
          </ac:spMkLst>
        </pc:spChg>
        <pc:spChg chg="mod">
          <ac:chgData name="Owen Hoek" userId="ae43f909e3cb95c1" providerId="LiveId" clId="{C81AF4E9-4494-45BE-A10E-78390450F4AB}" dt="2026-01-20T11:16:19.565" v="895" actId="14100"/>
          <ac:spMkLst>
            <pc:docMk/>
            <pc:sldMk cId="1043455234" sldId="332"/>
            <ac:spMk id="19" creationId="{EF2E0E1E-002E-D540-4E16-F503E8C1742E}"/>
          </ac:spMkLst>
        </pc:spChg>
      </pc:sldChg>
      <pc:sldChg chg="new del">
        <pc:chgData name="Owen Hoek" userId="ae43f909e3cb95c1" providerId="LiveId" clId="{C81AF4E9-4494-45BE-A10E-78390450F4AB}" dt="2026-01-20T11:12:21.644" v="769" actId="680"/>
        <pc:sldMkLst>
          <pc:docMk/>
          <pc:sldMk cId="1741545822" sldId="332"/>
        </pc:sldMkLst>
      </pc:sldChg>
      <pc:sldChg chg="modSp add mod">
        <pc:chgData name="Owen Hoek" userId="ae43f909e3cb95c1" providerId="LiveId" clId="{C81AF4E9-4494-45BE-A10E-78390450F4AB}" dt="2026-01-20T11:19:20.064" v="962" actId="20577"/>
        <pc:sldMkLst>
          <pc:docMk/>
          <pc:sldMk cId="3898503516" sldId="333"/>
        </pc:sldMkLst>
        <pc:spChg chg="mod">
          <ac:chgData name="Owen Hoek" userId="ae43f909e3cb95c1" providerId="LiveId" clId="{C81AF4E9-4494-45BE-A10E-78390450F4AB}" dt="2026-01-20T11:19:10.333" v="952" actId="20577"/>
          <ac:spMkLst>
            <pc:docMk/>
            <pc:sldMk cId="3898503516" sldId="333"/>
            <ac:spMk id="9" creationId="{27908667-B493-F504-87D1-ABE31F495FE9}"/>
          </ac:spMkLst>
        </pc:spChg>
        <pc:spChg chg="mod">
          <ac:chgData name="Owen Hoek" userId="ae43f909e3cb95c1" providerId="LiveId" clId="{C81AF4E9-4494-45BE-A10E-78390450F4AB}" dt="2026-01-20T11:19:20.064" v="962" actId="20577"/>
          <ac:spMkLst>
            <pc:docMk/>
            <pc:sldMk cId="3898503516" sldId="333"/>
            <ac:spMk id="11" creationId="{26CC0E0D-E6B3-F25A-1193-2EEB95213F0C}"/>
          </ac:spMkLst>
        </pc:spChg>
      </pc:sldChg>
      <pc:sldChg chg="modSp add mod">
        <pc:chgData name="Owen Hoek" userId="ae43f909e3cb95c1" providerId="LiveId" clId="{C81AF4E9-4494-45BE-A10E-78390450F4AB}" dt="2026-01-20T11:21:52.947" v="1099" actId="20577"/>
        <pc:sldMkLst>
          <pc:docMk/>
          <pc:sldMk cId="1459006938" sldId="334"/>
        </pc:sldMkLst>
        <pc:spChg chg="mod">
          <ac:chgData name="Owen Hoek" userId="ae43f909e3cb95c1" providerId="LiveId" clId="{C81AF4E9-4494-45BE-A10E-78390450F4AB}" dt="2026-01-20T11:20:42.127" v="1022" actId="6549"/>
          <ac:spMkLst>
            <pc:docMk/>
            <pc:sldMk cId="1459006938" sldId="334"/>
            <ac:spMk id="9" creationId="{484F55A1-0864-18F8-56FF-0C666B2BBD2D}"/>
          </ac:spMkLst>
        </pc:spChg>
        <pc:spChg chg="mod">
          <ac:chgData name="Owen Hoek" userId="ae43f909e3cb95c1" providerId="LiveId" clId="{C81AF4E9-4494-45BE-A10E-78390450F4AB}" dt="2026-01-20T11:21:52.947" v="1099" actId="20577"/>
          <ac:spMkLst>
            <pc:docMk/>
            <pc:sldMk cId="1459006938" sldId="334"/>
            <ac:spMk id="11" creationId="{22A6D5A1-6109-8A2C-FF4A-293041A33EB5}"/>
          </ac:spMkLst>
        </pc:spChg>
      </pc:sldChg>
      <pc:sldChg chg="modSp add mod">
        <pc:chgData name="Owen Hoek" userId="ae43f909e3cb95c1" providerId="LiveId" clId="{C81AF4E9-4494-45BE-A10E-78390450F4AB}" dt="2026-01-20T11:22:49.188" v="1115" actId="20577"/>
        <pc:sldMkLst>
          <pc:docMk/>
          <pc:sldMk cId="947442914" sldId="335"/>
        </pc:sldMkLst>
        <pc:spChg chg="mod">
          <ac:chgData name="Owen Hoek" userId="ae43f909e3cb95c1" providerId="LiveId" clId="{C81AF4E9-4494-45BE-A10E-78390450F4AB}" dt="2026-01-20T11:22:49.188" v="1115" actId="20577"/>
          <ac:spMkLst>
            <pc:docMk/>
            <pc:sldMk cId="947442914" sldId="335"/>
            <ac:spMk id="9" creationId="{39E40E8E-EBFA-E011-8A4E-D91DA303736D}"/>
          </ac:spMkLst>
        </pc:spChg>
        <pc:spChg chg="mod">
          <ac:chgData name="Owen Hoek" userId="ae43f909e3cb95c1" providerId="LiveId" clId="{C81AF4E9-4494-45BE-A10E-78390450F4AB}" dt="2026-01-20T11:22:45.610" v="1114" actId="20577"/>
          <ac:spMkLst>
            <pc:docMk/>
            <pc:sldMk cId="947442914" sldId="335"/>
            <ac:spMk id="11" creationId="{EE2C54FD-5FC0-14A9-0C07-D4A5C3369949}"/>
          </ac:spMkLst>
        </pc:spChg>
        <pc:picChg chg="mod">
          <ac:chgData name="Owen Hoek" userId="ae43f909e3cb95c1" providerId="LiveId" clId="{C81AF4E9-4494-45BE-A10E-78390450F4AB}" dt="2026-01-20T11:22:41.577" v="1100" actId="14826"/>
          <ac:picMkLst>
            <pc:docMk/>
            <pc:sldMk cId="947442914" sldId="335"/>
            <ac:picMk id="4" creationId="{5BB64000-25A6-3AFB-9BE9-1F04E809BFDB}"/>
          </ac:picMkLst>
        </pc:picChg>
      </pc:sldChg>
      <pc:sldChg chg="addSp delSp modSp add mod delAnim modAnim">
        <pc:chgData name="Owen Hoek" userId="ae43f909e3cb95c1" providerId="LiveId" clId="{C81AF4E9-4494-45BE-A10E-78390450F4AB}" dt="2026-01-20T11:31:58.123" v="1289"/>
        <pc:sldMkLst>
          <pc:docMk/>
          <pc:sldMk cId="3017505581" sldId="336"/>
        </pc:sldMkLst>
        <pc:spChg chg="mod">
          <ac:chgData name="Owen Hoek" userId="ae43f909e3cb95c1" providerId="LiveId" clId="{C81AF4E9-4494-45BE-A10E-78390450F4AB}" dt="2026-01-20T11:28:58.868" v="1266" actId="404"/>
          <ac:spMkLst>
            <pc:docMk/>
            <pc:sldMk cId="3017505581" sldId="336"/>
            <ac:spMk id="11" creationId="{2AD9B22B-48E4-B25F-0895-091CBE3F5220}"/>
          </ac:spMkLst>
        </pc:spChg>
        <pc:picChg chg="add mod">
          <ac:chgData name="Owen Hoek" userId="ae43f909e3cb95c1" providerId="LiveId" clId="{C81AF4E9-4494-45BE-A10E-78390450F4AB}" dt="2026-01-20T11:29:06.198" v="1267"/>
          <ac:picMkLst>
            <pc:docMk/>
            <pc:sldMk cId="3017505581" sldId="336"/>
            <ac:picMk id="3" creationId="{8AE470FC-8445-4DD6-3DD7-C8E659AF4183}"/>
          </ac:picMkLst>
        </pc:picChg>
        <pc:picChg chg="del">
          <ac:chgData name="Owen Hoek" userId="ae43f909e3cb95c1" providerId="LiveId" clId="{C81AF4E9-4494-45BE-A10E-78390450F4AB}" dt="2026-01-20T11:31:07.592" v="1281" actId="478"/>
          <ac:picMkLst>
            <pc:docMk/>
            <pc:sldMk cId="3017505581" sldId="336"/>
            <ac:picMk id="29" creationId="{F91D484A-A0A6-944D-9667-BA2B491B4F6D}"/>
          </ac:picMkLst>
        </pc:picChg>
        <pc:picChg chg="add mod">
          <ac:chgData name="Owen Hoek" userId="ae43f909e3cb95c1" providerId="LiveId" clId="{C81AF4E9-4494-45BE-A10E-78390450F4AB}" dt="2026-01-20T11:31:14.698" v="1284" actId="1076"/>
          <ac:picMkLst>
            <pc:docMk/>
            <pc:sldMk cId="3017505581" sldId="336"/>
            <ac:picMk id="30" creationId="{2BD1E5AD-82D9-B6DA-0537-F47705D3A8E1}"/>
          </ac:picMkLst>
        </pc:picChg>
      </pc:sldChg>
      <pc:sldChg chg="modSp add mod">
        <pc:chgData name="Owen Hoek" userId="ae43f909e3cb95c1" providerId="LiveId" clId="{C81AF4E9-4494-45BE-A10E-78390450F4AB}" dt="2026-01-20T11:33:44.603" v="1389" actId="20577"/>
        <pc:sldMkLst>
          <pc:docMk/>
          <pc:sldMk cId="4263653537" sldId="337"/>
        </pc:sldMkLst>
        <pc:spChg chg="mod">
          <ac:chgData name="Owen Hoek" userId="ae43f909e3cb95c1" providerId="LiveId" clId="{C81AF4E9-4494-45BE-A10E-78390450F4AB}" dt="2026-01-20T11:33:35.881" v="1370" actId="20577"/>
          <ac:spMkLst>
            <pc:docMk/>
            <pc:sldMk cId="4263653537" sldId="337"/>
            <ac:spMk id="9" creationId="{27908667-B493-F504-87D1-ABE31F495FE9}"/>
          </ac:spMkLst>
        </pc:spChg>
        <pc:spChg chg="mod">
          <ac:chgData name="Owen Hoek" userId="ae43f909e3cb95c1" providerId="LiveId" clId="{C81AF4E9-4494-45BE-A10E-78390450F4AB}" dt="2026-01-20T11:33:44.603" v="1389" actId="20577"/>
          <ac:spMkLst>
            <pc:docMk/>
            <pc:sldMk cId="4263653537" sldId="337"/>
            <ac:spMk id="11" creationId="{26CC0E0D-E6B3-F25A-1193-2EEB95213F0C}"/>
          </ac:spMkLst>
        </pc:spChg>
      </pc:sldChg>
      <pc:sldChg chg="modSp add mod">
        <pc:chgData name="Owen Hoek" userId="ae43f909e3cb95c1" providerId="LiveId" clId="{C81AF4E9-4494-45BE-A10E-78390450F4AB}" dt="2026-01-20T11:40:50.147" v="1681" actId="114"/>
        <pc:sldMkLst>
          <pc:docMk/>
          <pc:sldMk cId="3079030554" sldId="338"/>
        </pc:sldMkLst>
        <pc:spChg chg="mod">
          <ac:chgData name="Owen Hoek" userId="ae43f909e3cb95c1" providerId="LiveId" clId="{C81AF4E9-4494-45BE-A10E-78390450F4AB}" dt="2026-01-20T11:40:50.147" v="1681" actId="114"/>
          <ac:spMkLst>
            <pc:docMk/>
            <pc:sldMk cId="3079030554" sldId="338"/>
            <ac:spMk id="9" creationId="{484F55A1-0864-18F8-56FF-0C666B2BBD2D}"/>
          </ac:spMkLst>
        </pc:spChg>
        <pc:spChg chg="mod">
          <ac:chgData name="Owen Hoek" userId="ae43f909e3cb95c1" providerId="LiveId" clId="{C81AF4E9-4494-45BE-A10E-78390450F4AB}" dt="2026-01-20T11:36:48.275" v="1546" actId="114"/>
          <ac:spMkLst>
            <pc:docMk/>
            <pc:sldMk cId="3079030554" sldId="338"/>
            <ac:spMk id="11" creationId="{22A6D5A1-6109-8A2C-FF4A-293041A33EB5}"/>
          </ac:spMkLst>
        </pc:spChg>
        <pc:spChg chg="mod">
          <ac:chgData name="Owen Hoek" userId="ae43f909e3cb95c1" providerId="LiveId" clId="{C81AF4E9-4494-45BE-A10E-78390450F4AB}" dt="2026-01-20T11:37:10.787" v="1570" actId="20577"/>
          <ac:spMkLst>
            <pc:docMk/>
            <pc:sldMk cId="3079030554" sldId="338"/>
            <ac:spMk id="19" creationId="{D5AB59A3-F267-815F-7FC4-BC5DC1493C78}"/>
          </ac:spMkLst>
        </pc:spChg>
      </pc:sldChg>
      <pc:sldChg chg="add del">
        <pc:chgData name="Owen Hoek" userId="ae43f909e3cb95c1" providerId="LiveId" clId="{C81AF4E9-4494-45BE-A10E-78390450F4AB}" dt="2026-01-20T11:32:23.788" v="1292" actId="47"/>
        <pc:sldMkLst>
          <pc:docMk/>
          <pc:sldMk cId="3559885356" sldId="338"/>
        </pc:sldMkLst>
      </pc:sldChg>
      <pc:sldChg chg="modSp add mod">
        <pc:chgData name="Owen Hoek" userId="ae43f909e3cb95c1" providerId="LiveId" clId="{C81AF4E9-4494-45BE-A10E-78390450F4AB}" dt="2026-01-20T11:34:53.790" v="1404" actId="20577"/>
        <pc:sldMkLst>
          <pc:docMk/>
          <pc:sldMk cId="3901239510" sldId="339"/>
        </pc:sldMkLst>
        <pc:spChg chg="mod">
          <ac:chgData name="Owen Hoek" userId="ae43f909e3cb95c1" providerId="LiveId" clId="{C81AF4E9-4494-45BE-A10E-78390450F4AB}" dt="2026-01-20T11:34:53.790" v="1404" actId="20577"/>
          <ac:spMkLst>
            <pc:docMk/>
            <pc:sldMk cId="3901239510" sldId="339"/>
            <ac:spMk id="11" creationId="{EE2C54FD-5FC0-14A9-0C07-D4A5C3369949}"/>
          </ac:spMkLst>
        </pc:spChg>
        <pc:picChg chg="mod">
          <ac:chgData name="Owen Hoek" userId="ae43f909e3cb95c1" providerId="LiveId" clId="{C81AF4E9-4494-45BE-A10E-78390450F4AB}" dt="2026-01-20T11:34:45.927" v="1390" actId="14826"/>
          <ac:picMkLst>
            <pc:docMk/>
            <pc:sldMk cId="3901239510" sldId="339"/>
            <ac:picMk id="4" creationId="{5BB64000-25A6-3AFB-9BE9-1F04E809BFDB}"/>
          </ac:picMkLst>
        </pc:picChg>
      </pc:sldChg>
      <pc:sldChg chg="addSp delSp modSp add mod delAnim modAnim">
        <pc:chgData name="Owen Hoek" userId="ae43f909e3cb95c1" providerId="LiveId" clId="{C81AF4E9-4494-45BE-A10E-78390450F4AB}" dt="2026-01-20T11:41:38.197" v="1690" actId="1076"/>
        <pc:sldMkLst>
          <pc:docMk/>
          <pc:sldMk cId="1807084446" sldId="340"/>
        </pc:sldMkLst>
        <pc:spChg chg="mod">
          <ac:chgData name="Owen Hoek" userId="ae43f909e3cb95c1" providerId="LiveId" clId="{C81AF4E9-4494-45BE-A10E-78390450F4AB}" dt="2026-01-20T11:40:24.010" v="1659" actId="20577"/>
          <ac:spMkLst>
            <pc:docMk/>
            <pc:sldMk cId="1807084446" sldId="340"/>
            <ac:spMk id="9" creationId="{1DB2770D-F95A-76C5-8DFF-DCFC07EB43E7}"/>
          </ac:spMkLst>
        </pc:spChg>
        <pc:spChg chg="mod">
          <ac:chgData name="Owen Hoek" userId="ae43f909e3cb95c1" providerId="LiveId" clId="{C81AF4E9-4494-45BE-A10E-78390450F4AB}" dt="2026-01-20T11:41:16.065" v="1682" actId="20577"/>
          <ac:spMkLst>
            <pc:docMk/>
            <pc:sldMk cId="1807084446" sldId="340"/>
            <ac:spMk id="10" creationId="{F502B52D-84B8-DA29-7E37-2D2A897FC781}"/>
          </ac:spMkLst>
        </pc:spChg>
        <pc:spChg chg="mod">
          <ac:chgData name="Owen Hoek" userId="ae43f909e3cb95c1" providerId="LiveId" clId="{C81AF4E9-4494-45BE-A10E-78390450F4AB}" dt="2026-01-20T11:40:39.170" v="1680" actId="20577"/>
          <ac:spMkLst>
            <pc:docMk/>
            <pc:sldMk cId="1807084446" sldId="340"/>
            <ac:spMk id="19" creationId="{EF2E0E1E-002E-D540-4E16-F503E8C1742E}"/>
          </ac:spMkLst>
        </pc:spChg>
        <pc:picChg chg="del mod">
          <ac:chgData name="Owen Hoek" userId="ae43f909e3cb95c1" providerId="LiveId" clId="{C81AF4E9-4494-45BE-A10E-78390450F4AB}" dt="2026-01-20T11:41:37.156" v="1689" actId="478"/>
          <ac:picMkLst>
            <pc:docMk/>
            <pc:sldMk cId="1807084446" sldId="340"/>
            <ac:picMk id="3" creationId="{F130B69E-B0AB-F713-1231-BDECED64DCA8}"/>
          </ac:picMkLst>
        </pc:picChg>
        <pc:picChg chg="add mod">
          <ac:chgData name="Owen Hoek" userId="ae43f909e3cb95c1" providerId="LiveId" clId="{C81AF4E9-4494-45BE-A10E-78390450F4AB}" dt="2026-01-20T11:41:38.197" v="1690" actId="1076"/>
          <ac:picMkLst>
            <pc:docMk/>
            <pc:sldMk cId="1807084446" sldId="340"/>
            <ac:picMk id="4" creationId="{3374F42D-D07A-1C0D-A372-A268F25DECF9}"/>
          </ac:picMkLst>
        </pc:picChg>
      </pc:sldChg>
      <pc:sldChg chg="modSp add mod">
        <pc:chgData name="Owen Hoek" userId="ae43f909e3cb95c1" providerId="LiveId" clId="{C81AF4E9-4494-45BE-A10E-78390450F4AB}" dt="2026-01-20T11:48:03.123" v="1822" actId="1076"/>
        <pc:sldMkLst>
          <pc:docMk/>
          <pc:sldMk cId="382091375" sldId="341"/>
        </pc:sldMkLst>
        <pc:spChg chg="mod">
          <ac:chgData name="Owen Hoek" userId="ae43f909e3cb95c1" providerId="LiveId" clId="{C81AF4E9-4494-45BE-A10E-78390450F4AB}" dt="2026-01-20T11:47:37.428" v="1802" actId="20577"/>
          <ac:spMkLst>
            <pc:docMk/>
            <pc:sldMk cId="382091375" sldId="341"/>
            <ac:spMk id="9" creationId="{484F55A1-0864-18F8-56FF-0C666B2BBD2D}"/>
          </ac:spMkLst>
        </pc:spChg>
        <pc:spChg chg="mod">
          <ac:chgData name="Owen Hoek" userId="ae43f909e3cb95c1" providerId="LiveId" clId="{C81AF4E9-4494-45BE-A10E-78390450F4AB}" dt="2026-01-20T11:47:41.912" v="1813" actId="20577"/>
          <ac:spMkLst>
            <pc:docMk/>
            <pc:sldMk cId="382091375" sldId="341"/>
            <ac:spMk id="11" creationId="{22A6D5A1-6109-8A2C-FF4A-293041A33EB5}"/>
          </ac:spMkLst>
        </pc:spChg>
        <pc:spChg chg="mod">
          <ac:chgData name="Owen Hoek" userId="ae43f909e3cb95c1" providerId="LiveId" clId="{C81AF4E9-4494-45BE-A10E-78390450F4AB}" dt="2026-01-20T11:48:03.123" v="1822" actId="1076"/>
          <ac:spMkLst>
            <pc:docMk/>
            <pc:sldMk cId="382091375" sldId="341"/>
            <ac:spMk id="19" creationId="{D5AB59A3-F267-815F-7FC4-BC5DC1493C78}"/>
          </ac:spMkLst>
        </pc:spChg>
      </pc:sldChg>
      <pc:sldChg chg="modSp add mod">
        <pc:chgData name="Owen Hoek" userId="ae43f909e3cb95c1" providerId="LiveId" clId="{C81AF4E9-4494-45BE-A10E-78390450F4AB}" dt="2026-01-20T11:46:45.626" v="1717" actId="20577"/>
        <pc:sldMkLst>
          <pc:docMk/>
          <pc:sldMk cId="113658056" sldId="342"/>
        </pc:sldMkLst>
        <pc:spChg chg="mod">
          <ac:chgData name="Owen Hoek" userId="ae43f909e3cb95c1" providerId="LiveId" clId="{C81AF4E9-4494-45BE-A10E-78390450F4AB}" dt="2026-01-20T11:46:45.626" v="1717" actId="20577"/>
          <ac:spMkLst>
            <pc:docMk/>
            <pc:sldMk cId="113658056" sldId="342"/>
            <ac:spMk id="11" creationId="{EE2C54FD-5FC0-14A9-0C07-D4A5C3369949}"/>
          </ac:spMkLst>
        </pc:spChg>
        <pc:picChg chg="mod">
          <ac:chgData name="Owen Hoek" userId="ae43f909e3cb95c1" providerId="LiveId" clId="{C81AF4E9-4494-45BE-A10E-78390450F4AB}" dt="2026-01-20T11:46:39.591" v="1702" actId="14826"/>
          <ac:picMkLst>
            <pc:docMk/>
            <pc:sldMk cId="113658056" sldId="342"/>
            <ac:picMk id="4" creationId="{5BB64000-25A6-3AFB-9BE9-1F04E809BFDB}"/>
          </ac:picMkLst>
        </pc:picChg>
      </pc:sldChg>
      <pc:sldChg chg="add del">
        <pc:chgData name="Owen Hoek" userId="ae43f909e3cb95c1" providerId="LiveId" clId="{C81AF4E9-4494-45BE-A10E-78390450F4AB}" dt="2026-01-20T11:43:55.549" v="1698" actId="47"/>
        <pc:sldMkLst>
          <pc:docMk/>
          <pc:sldMk cId="464343778" sldId="343"/>
        </pc:sldMkLst>
      </pc:sldChg>
      <pc:sldChg chg="modSp add mod">
        <pc:chgData name="Owen Hoek" userId="ae43f909e3cb95c1" providerId="LiveId" clId="{C81AF4E9-4494-45BE-A10E-78390450F4AB}" dt="2026-01-20T11:57:29.590" v="2021" actId="404"/>
        <pc:sldMkLst>
          <pc:docMk/>
          <pc:sldMk cId="938996977" sldId="343"/>
        </pc:sldMkLst>
        <pc:spChg chg="mod">
          <ac:chgData name="Owen Hoek" userId="ae43f909e3cb95c1" providerId="LiveId" clId="{C81AF4E9-4494-45BE-A10E-78390450F4AB}" dt="2026-01-20T11:57:06.541" v="1996" actId="20577"/>
          <ac:spMkLst>
            <pc:docMk/>
            <pc:sldMk cId="938996977" sldId="343"/>
            <ac:spMk id="9" creationId="{27908667-B493-F504-87D1-ABE31F495FE9}"/>
          </ac:spMkLst>
        </pc:spChg>
        <pc:spChg chg="mod">
          <ac:chgData name="Owen Hoek" userId="ae43f909e3cb95c1" providerId="LiveId" clId="{C81AF4E9-4494-45BE-A10E-78390450F4AB}" dt="2026-01-20T11:57:29.590" v="2021" actId="404"/>
          <ac:spMkLst>
            <pc:docMk/>
            <pc:sldMk cId="938996977" sldId="343"/>
            <ac:spMk id="11" creationId="{26CC0E0D-E6B3-F25A-1193-2EEB95213F0C}"/>
          </ac:spMkLst>
        </pc:spChg>
      </pc:sldChg>
      <pc:sldChg chg="addSp delSp modSp add mod addAnim delAnim modAnim">
        <pc:chgData name="Owen Hoek" userId="ae43f909e3cb95c1" providerId="LiveId" clId="{C81AF4E9-4494-45BE-A10E-78390450F4AB}" dt="2026-01-20T11:56:15.410" v="1949" actId="20577"/>
        <pc:sldMkLst>
          <pc:docMk/>
          <pc:sldMk cId="171146655" sldId="344"/>
        </pc:sldMkLst>
        <pc:spChg chg="mod">
          <ac:chgData name="Owen Hoek" userId="ae43f909e3cb95c1" providerId="LiveId" clId="{C81AF4E9-4494-45BE-A10E-78390450F4AB}" dt="2026-01-20T11:56:15.410" v="1949" actId="20577"/>
          <ac:spMkLst>
            <pc:docMk/>
            <pc:sldMk cId="171146655" sldId="344"/>
            <ac:spMk id="11" creationId="{2AD9B22B-48E4-B25F-0895-091CBE3F5220}"/>
          </ac:spMkLst>
        </pc:spChg>
        <pc:picChg chg="add del mod">
          <ac:chgData name="Owen Hoek" userId="ae43f909e3cb95c1" providerId="LiveId" clId="{C81AF4E9-4494-45BE-A10E-78390450F4AB}" dt="2026-01-20T11:51:59.896" v="1912" actId="478"/>
          <ac:picMkLst>
            <pc:docMk/>
            <pc:sldMk cId="171146655" sldId="344"/>
            <ac:picMk id="2" creationId="{A1C6CE8F-AB7F-4CD7-C6B9-49EC5AD2CF1B}"/>
          </ac:picMkLst>
        </pc:picChg>
        <pc:picChg chg="del">
          <ac:chgData name="Owen Hoek" userId="ae43f909e3cb95c1" providerId="LiveId" clId="{C81AF4E9-4494-45BE-A10E-78390450F4AB}" dt="2026-01-20T11:52:40.028" v="1926" actId="478"/>
          <ac:picMkLst>
            <pc:docMk/>
            <pc:sldMk cId="171146655" sldId="344"/>
            <ac:picMk id="3" creationId="{8AE470FC-8445-4DD6-3DD7-C8E659AF4183}"/>
          </ac:picMkLst>
        </pc:picChg>
        <pc:picChg chg="add mod">
          <ac:chgData name="Owen Hoek" userId="ae43f909e3cb95c1" providerId="LiveId" clId="{C81AF4E9-4494-45BE-A10E-78390450F4AB}" dt="2026-01-20T11:51:45.118" v="1908"/>
          <ac:picMkLst>
            <pc:docMk/>
            <pc:sldMk cId="171146655" sldId="344"/>
            <ac:picMk id="29" creationId="{55384AA9-36AF-D164-D8C7-6B49D73C2941}"/>
          </ac:picMkLst>
        </pc:picChg>
        <pc:picChg chg="del">
          <ac:chgData name="Owen Hoek" userId="ae43f909e3cb95c1" providerId="LiveId" clId="{C81AF4E9-4494-45BE-A10E-78390450F4AB}" dt="2026-01-20T11:52:39.340" v="1925" actId="478"/>
          <ac:picMkLst>
            <pc:docMk/>
            <pc:sldMk cId="171146655" sldId="344"/>
            <ac:picMk id="30" creationId="{2BD1E5AD-82D9-B6DA-0537-F47705D3A8E1}"/>
          </ac:picMkLst>
        </pc:picChg>
        <pc:picChg chg="add mod modCrop">
          <ac:chgData name="Owen Hoek" userId="ae43f909e3cb95c1" providerId="LiveId" clId="{C81AF4E9-4494-45BE-A10E-78390450F4AB}" dt="2026-01-20T11:54:28.405" v="1943" actId="1076"/>
          <ac:picMkLst>
            <pc:docMk/>
            <pc:sldMk cId="171146655" sldId="344"/>
            <ac:picMk id="31" creationId="{66F0E068-82CF-B1E3-07B0-97CBF8054F99}"/>
          </ac:picMkLst>
        </pc:picChg>
      </pc:sldChg>
      <pc:sldChg chg="modSp add mod">
        <pc:chgData name="Owen Hoek" userId="ae43f909e3cb95c1" providerId="LiveId" clId="{C81AF4E9-4494-45BE-A10E-78390450F4AB}" dt="2026-01-20T12:02:35.395" v="2170" actId="20577"/>
        <pc:sldMkLst>
          <pc:docMk/>
          <pc:sldMk cId="734220611" sldId="345"/>
        </pc:sldMkLst>
        <pc:spChg chg="mod">
          <ac:chgData name="Owen Hoek" userId="ae43f909e3cb95c1" providerId="LiveId" clId="{C81AF4E9-4494-45BE-A10E-78390450F4AB}" dt="2026-01-20T12:02:26.097" v="2161" actId="114"/>
          <ac:spMkLst>
            <pc:docMk/>
            <pc:sldMk cId="734220611" sldId="345"/>
            <ac:spMk id="9" creationId="{484F55A1-0864-18F8-56FF-0C666B2BBD2D}"/>
          </ac:spMkLst>
        </pc:spChg>
        <pc:spChg chg="mod">
          <ac:chgData name="Owen Hoek" userId="ae43f909e3cb95c1" providerId="LiveId" clId="{C81AF4E9-4494-45BE-A10E-78390450F4AB}" dt="2026-01-20T12:02:35.395" v="2170" actId="20577"/>
          <ac:spMkLst>
            <pc:docMk/>
            <pc:sldMk cId="734220611" sldId="345"/>
            <ac:spMk id="11" creationId="{22A6D5A1-6109-8A2C-FF4A-293041A33EB5}"/>
          </ac:spMkLst>
        </pc:spChg>
      </pc:sldChg>
    </pc:docChg>
  </pc:docChgLst>
  <pc:docChgLst>
    <pc:chgData name="Owen Hoek" userId="6ad58560-e8e9-48ae-ba30-46665d65714c" providerId="ADAL" clId="{CB185CB9-D236-4781-925E-2605808C79F7}"/>
    <pc:docChg chg="undo custSel addSld delSld modSld sldOrd modMainMaster addSection delSection modSection">
      <pc:chgData name="Owen Hoek" userId="6ad58560-e8e9-48ae-ba30-46665d65714c" providerId="ADAL" clId="{CB185CB9-D236-4781-925E-2605808C79F7}" dt="2026-01-05T14:33:50.095" v="14385"/>
      <pc:docMkLst>
        <pc:docMk/>
      </pc:docMkLst>
      <pc:sldChg chg="addSp delSp modSp mod modTransition setBg delAnim modAnim">
        <pc:chgData name="Owen Hoek" userId="6ad58560-e8e9-48ae-ba30-46665d65714c" providerId="ADAL" clId="{CB185CB9-D236-4781-925E-2605808C79F7}" dt="2026-01-05T14:33:23.366" v="14384" actId="34135"/>
        <pc:sldMkLst>
          <pc:docMk/>
          <pc:sldMk cId="2688274080" sldId="301"/>
        </pc:sldMkLst>
        <pc:spChg chg="add mod ord">
          <ac:chgData name="Owen Hoek" userId="6ad58560-e8e9-48ae-ba30-46665d65714c" providerId="ADAL" clId="{CB185CB9-D236-4781-925E-2605808C79F7}" dt="2026-01-05T14:33:23.366" v="14384" actId="34135"/>
          <ac:spMkLst>
            <pc:docMk/>
            <pc:sldMk cId="2688274080" sldId="301"/>
            <ac:spMk id="4" creationId="{49C8BC06-4446-2F81-89E7-BA5C2D404185}"/>
          </ac:spMkLst>
        </pc:spChg>
        <pc:spChg chg="mod">
          <ac:chgData name="Owen Hoek" userId="6ad58560-e8e9-48ae-ba30-46665d65714c" providerId="ADAL" clId="{CB185CB9-D236-4781-925E-2605808C79F7}" dt="2026-01-05T14:33:23.366" v="14384" actId="34135"/>
          <ac:spMkLst>
            <pc:docMk/>
            <pc:sldMk cId="2688274080" sldId="301"/>
            <ac:spMk id="5" creationId="{BF25A236-8881-10B6-0795-08B56AF98B2D}"/>
          </ac:spMkLst>
        </pc:spChg>
        <pc:spChg chg="mod">
          <ac:chgData name="Owen Hoek" userId="6ad58560-e8e9-48ae-ba30-46665d65714c" providerId="ADAL" clId="{CB185CB9-D236-4781-925E-2605808C79F7}" dt="2026-01-05T13:53:22.731" v="13812" actId="207"/>
          <ac:spMkLst>
            <pc:docMk/>
            <pc:sldMk cId="2688274080" sldId="301"/>
            <ac:spMk id="6" creationId="{3F635C93-914F-CDF6-F130-66DCDA4C98ED}"/>
          </ac:spMkLst>
        </pc:spChg>
        <pc:spChg chg="add del">
          <ac:chgData name="Owen Hoek" userId="6ad58560-e8e9-48ae-ba30-46665d65714c" providerId="ADAL" clId="{CB185CB9-D236-4781-925E-2605808C79F7}" dt="2026-01-05T13:28:58.323" v="13777" actId="22"/>
          <ac:spMkLst>
            <pc:docMk/>
            <pc:sldMk cId="2688274080" sldId="301"/>
            <ac:spMk id="7" creationId="{92475C1E-6F26-DD0D-6BDE-749DF0D7D93A}"/>
          </ac:spMkLst>
        </pc:spChg>
        <pc:spChg chg="mod">
          <ac:chgData name="Owen Hoek" userId="6ad58560-e8e9-48ae-ba30-46665d65714c" providerId="ADAL" clId="{CB185CB9-D236-4781-925E-2605808C79F7}" dt="2026-01-05T14:33:23.366" v="14384" actId="34135"/>
          <ac:spMkLst>
            <pc:docMk/>
            <pc:sldMk cId="2688274080" sldId="301"/>
            <ac:spMk id="9" creationId="{42D64D32-34FE-1125-A57B-577E85F2D195}"/>
          </ac:spMkLst>
        </pc:spChg>
        <pc:spChg chg="del mod">
          <ac:chgData name="Owen Hoek" userId="6ad58560-e8e9-48ae-ba30-46665d65714c" providerId="ADAL" clId="{CB185CB9-D236-4781-925E-2605808C79F7}" dt="2026-01-05T13:31:36.328" v="13794" actId="478"/>
          <ac:spMkLst>
            <pc:docMk/>
            <pc:sldMk cId="2688274080" sldId="301"/>
            <ac:spMk id="16" creationId="{23E96937-8494-97A4-41BF-EB06609EF90A}"/>
          </ac:spMkLst>
        </pc:spChg>
        <pc:spChg chg="del mod">
          <ac:chgData name="Owen Hoek" userId="6ad58560-e8e9-48ae-ba30-46665d65714c" providerId="ADAL" clId="{CB185CB9-D236-4781-925E-2605808C79F7}" dt="2026-01-05T13:33:14.106" v="13795" actId="478"/>
          <ac:spMkLst>
            <pc:docMk/>
            <pc:sldMk cId="2688274080" sldId="301"/>
            <ac:spMk id="17" creationId="{A318E5B8-D5FC-3A4C-DE1C-7B4C2C70FDAB}"/>
          </ac:spMkLst>
        </pc:spChg>
        <pc:spChg chg="del mod">
          <ac:chgData name="Owen Hoek" userId="6ad58560-e8e9-48ae-ba30-46665d65714c" providerId="ADAL" clId="{CB185CB9-D236-4781-925E-2605808C79F7}" dt="2026-01-05T13:36:23.295" v="13800" actId="478"/>
          <ac:spMkLst>
            <pc:docMk/>
            <pc:sldMk cId="2688274080" sldId="301"/>
            <ac:spMk id="21" creationId="{F0753E0C-A64E-25E7-4155-1CA47F33A8C1}"/>
          </ac:spMkLst>
        </pc:spChg>
        <pc:spChg chg="del mod">
          <ac:chgData name="Owen Hoek" userId="6ad58560-e8e9-48ae-ba30-46665d65714c" providerId="ADAL" clId="{CB185CB9-D236-4781-925E-2605808C79F7}" dt="2026-01-05T13:36:24.550" v="13801" actId="21"/>
          <ac:spMkLst>
            <pc:docMk/>
            <pc:sldMk cId="2688274080" sldId="301"/>
            <ac:spMk id="22" creationId="{73F2BB04-12D6-71BC-6557-A78AAEA99386}"/>
          </ac:spMkLst>
        </pc:spChg>
        <pc:spChg chg="mod">
          <ac:chgData name="Owen Hoek" userId="6ad58560-e8e9-48ae-ba30-46665d65714c" providerId="ADAL" clId="{CB185CB9-D236-4781-925E-2605808C79F7}" dt="2026-01-05T14:33:23.366" v="14384" actId="34135"/>
          <ac:spMkLst>
            <pc:docMk/>
            <pc:sldMk cId="2688274080" sldId="301"/>
            <ac:spMk id="99" creationId="{5E0366F4-C50A-7C40-E4F5-099E79A498E7}"/>
          </ac:spMkLst>
        </pc:spChg>
        <pc:spChg chg="mod">
          <ac:chgData name="Owen Hoek" userId="6ad58560-e8e9-48ae-ba30-46665d65714c" providerId="ADAL" clId="{CB185CB9-D236-4781-925E-2605808C79F7}" dt="2026-01-05T14:33:23.366" v="14384" actId="34135"/>
          <ac:spMkLst>
            <pc:docMk/>
            <pc:sldMk cId="2688274080" sldId="301"/>
            <ac:spMk id="100" creationId="{D651C9EF-9960-493A-181E-3510CA27C160}"/>
          </ac:spMkLst>
        </pc:spChg>
        <pc:spChg chg="mod">
          <ac:chgData name="Owen Hoek" userId="6ad58560-e8e9-48ae-ba30-46665d65714c" providerId="ADAL" clId="{CB185CB9-D236-4781-925E-2605808C79F7}" dt="2026-01-05T14:33:23.366" v="14384" actId="34135"/>
          <ac:spMkLst>
            <pc:docMk/>
            <pc:sldMk cId="2688274080" sldId="301"/>
            <ac:spMk id="105" creationId="{744DAD39-01BD-66F3-2B26-F1373EDD916D}"/>
          </ac:spMkLst>
        </pc:spChg>
        <pc:spChg chg="mod">
          <ac:chgData name="Owen Hoek" userId="6ad58560-e8e9-48ae-ba30-46665d65714c" providerId="ADAL" clId="{CB185CB9-D236-4781-925E-2605808C79F7}" dt="2026-01-05T14:33:23.366" v="14384" actId="34135"/>
          <ac:spMkLst>
            <pc:docMk/>
            <pc:sldMk cId="2688274080" sldId="301"/>
            <ac:spMk id="123" creationId="{617EB452-676C-1283-A416-2EBE5BAC5371}"/>
          </ac:spMkLst>
        </pc:spChg>
        <pc:spChg chg="mod">
          <ac:chgData name="Owen Hoek" userId="6ad58560-e8e9-48ae-ba30-46665d65714c" providerId="ADAL" clId="{CB185CB9-D236-4781-925E-2605808C79F7}" dt="2026-01-05T14:33:23.366" v="14384" actId="34135"/>
          <ac:spMkLst>
            <pc:docMk/>
            <pc:sldMk cId="2688274080" sldId="301"/>
            <ac:spMk id="126" creationId="{9D2856C3-6047-3205-B0E1-89CDCB299AEA}"/>
          </ac:spMkLst>
        </pc:spChg>
        <pc:spChg chg="mod">
          <ac:chgData name="Owen Hoek" userId="6ad58560-e8e9-48ae-ba30-46665d65714c" providerId="ADAL" clId="{CB185CB9-D236-4781-925E-2605808C79F7}" dt="2026-01-05T14:33:23.366" v="14384" actId="34135"/>
          <ac:spMkLst>
            <pc:docMk/>
            <pc:sldMk cId="2688274080" sldId="301"/>
            <ac:spMk id="132" creationId="{C593F2D7-333C-55B2-5C86-1E432FCE021F}"/>
          </ac:spMkLst>
        </pc:spChg>
        <pc:spChg chg="mod">
          <ac:chgData name="Owen Hoek" userId="6ad58560-e8e9-48ae-ba30-46665d65714c" providerId="ADAL" clId="{CB185CB9-D236-4781-925E-2605808C79F7}" dt="2026-01-05T14:33:23.366" v="14384" actId="34135"/>
          <ac:spMkLst>
            <pc:docMk/>
            <pc:sldMk cId="2688274080" sldId="301"/>
            <ac:spMk id="135" creationId="{8B022996-279B-1A96-A7F5-69C630E2A985}"/>
          </ac:spMkLst>
        </pc:spChg>
        <pc:grpChg chg="del mod">
          <ac:chgData name="Owen Hoek" userId="6ad58560-e8e9-48ae-ba30-46665d65714c" providerId="ADAL" clId="{CB185CB9-D236-4781-925E-2605808C79F7}" dt="2026-01-05T13:31:31.798" v="13791" actId="27803"/>
          <ac:grpSpMkLst>
            <pc:docMk/>
            <pc:sldMk cId="2688274080" sldId="301"/>
            <ac:grpSpMk id="15" creationId="{831B8A77-AE51-B227-D362-7A96D735ABC2}"/>
          </ac:grpSpMkLst>
        </pc:grpChg>
        <pc:grpChg chg="del mod">
          <ac:chgData name="Owen Hoek" userId="6ad58560-e8e9-48ae-ba30-46665d65714c" providerId="ADAL" clId="{CB185CB9-D236-4781-925E-2605808C79F7}" dt="2026-01-05T13:36:19.522" v="13797" actId="27803"/>
          <ac:grpSpMkLst>
            <pc:docMk/>
            <pc:sldMk cId="2688274080" sldId="301"/>
            <ac:grpSpMk id="20" creationId="{D86E537E-F2A8-B7B4-02E7-A6DA807FC418}"/>
          </ac:grpSpMkLst>
        </pc:grpChg>
        <pc:picChg chg="add mod">
          <ac:chgData name="Owen Hoek" userId="6ad58560-e8e9-48ae-ba30-46665d65714c" providerId="ADAL" clId="{CB185CB9-D236-4781-925E-2605808C79F7}" dt="2026-01-05T13:36:27.556" v="13802" actId="14826"/>
          <ac:picMkLst>
            <pc:docMk/>
            <pc:sldMk cId="2688274080" sldId="301"/>
            <ac:picMk id="3" creationId="{C68A97F8-03BC-7CB3-8180-03A2F354F3CB}"/>
          </ac:picMkLst>
        </pc:picChg>
        <pc:picChg chg="add del mod">
          <ac:chgData name="Owen Hoek" userId="6ad58560-e8e9-48ae-ba30-46665d65714c" providerId="ADAL" clId="{CB185CB9-D236-4781-925E-2605808C79F7}" dt="2026-01-05T13:29:06.331" v="13784" actId="478"/>
          <ac:picMkLst>
            <pc:docMk/>
            <pc:sldMk cId="2688274080" sldId="301"/>
            <ac:picMk id="10" creationId="{447F1432-1EA0-8561-15AB-78636880C715}"/>
          </ac:picMkLst>
        </pc:picChg>
        <pc:picChg chg="add del mod">
          <ac:chgData name="Owen Hoek" userId="6ad58560-e8e9-48ae-ba30-46665d65714c" providerId="ADAL" clId="{CB185CB9-D236-4781-925E-2605808C79F7}" dt="2026-01-05T13:31:12.717" v="13788" actId="478"/>
          <ac:picMkLst>
            <pc:docMk/>
            <pc:sldMk cId="2688274080" sldId="301"/>
            <ac:picMk id="12" creationId="{780A11AF-C994-B359-129F-A24E1D468C46}"/>
          </ac:picMkLst>
        </pc:picChg>
        <pc:picChg chg="add del mod">
          <ac:chgData name="Owen Hoek" userId="6ad58560-e8e9-48ae-ba30-46665d65714c" providerId="ADAL" clId="{CB185CB9-D236-4781-925E-2605808C79F7}" dt="2026-01-05T13:31:31.798" v="13791" actId="27803"/>
          <ac:picMkLst>
            <pc:docMk/>
            <pc:sldMk cId="2688274080" sldId="301"/>
            <ac:picMk id="14" creationId="{42DB131B-4BEA-7CC9-EA4D-63B7FA6D0A89}"/>
          </ac:picMkLst>
        </pc:picChg>
        <pc:picChg chg="add del mod">
          <ac:chgData name="Owen Hoek" userId="6ad58560-e8e9-48ae-ba30-46665d65714c" providerId="ADAL" clId="{CB185CB9-D236-4781-925E-2605808C79F7}" dt="2026-01-05T13:36:19.522" v="13797" actId="27803"/>
          <ac:picMkLst>
            <pc:docMk/>
            <pc:sldMk cId="2688274080" sldId="301"/>
            <ac:picMk id="19" creationId="{254F6E92-7E5A-BD5B-D2F5-2FC2DEDEE6BF}"/>
          </ac:picMkLst>
        </pc:picChg>
      </pc:sldChg>
      <pc:sldChg chg="addSp delSp modSp add mod setBg addAnim delAnim modAnim">
        <pc:chgData name="Owen Hoek" userId="6ad58560-e8e9-48ae-ba30-46665d65714c" providerId="ADAL" clId="{CB185CB9-D236-4781-925E-2605808C79F7}" dt="2026-01-05T14:33:00.075" v="14377" actId="34135"/>
        <pc:sldMkLst>
          <pc:docMk/>
          <pc:sldMk cId="1284566564" sldId="305"/>
        </pc:sldMkLst>
        <pc:spChg chg="add mod ord">
          <ac:chgData name="Owen Hoek" userId="6ad58560-e8e9-48ae-ba30-46665d65714c" providerId="ADAL" clId="{CB185CB9-D236-4781-925E-2605808C79F7}" dt="2026-01-05T14:33:00.075" v="14377" actId="34135"/>
          <ac:spMkLst>
            <pc:docMk/>
            <pc:sldMk cId="1284566564" sldId="305"/>
            <ac:spMk id="2" creationId="{DB1FC1BA-D271-7D4C-1E47-9DC9CC6550FD}"/>
          </ac:spMkLst>
        </pc:spChg>
        <pc:spChg chg="add mod">
          <ac:chgData name="Owen Hoek" userId="6ad58560-e8e9-48ae-ba30-46665d65714c" providerId="ADAL" clId="{CB185CB9-D236-4781-925E-2605808C79F7}" dt="2026-01-05T14:33:00.075" v="14377" actId="34135"/>
          <ac:spMkLst>
            <pc:docMk/>
            <pc:sldMk cId="1284566564" sldId="305"/>
            <ac:spMk id="15" creationId="{F4F793CD-20BA-5384-B3AE-DCAAE89A9295}"/>
          </ac:spMkLst>
        </pc:spChg>
        <pc:spChg chg="add mod">
          <ac:chgData name="Owen Hoek" userId="6ad58560-e8e9-48ae-ba30-46665d65714c" providerId="ADAL" clId="{CB185CB9-D236-4781-925E-2605808C79F7}" dt="2026-01-05T14:33:00.075" v="14377" actId="34135"/>
          <ac:spMkLst>
            <pc:docMk/>
            <pc:sldMk cId="1284566564" sldId="305"/>
            <ac:spMk id="16" creationId="{D62829B8-1DF2-7829-6363-4DA9A127C4F2}"/>
          </ac:spMkLst>
        </pc:spChg>
      </pc:sldChg>
      <pc:sldChg chg="addSp delSp modSp add del mod">
        <pc:chgData name="Owen Hoek" userId="6ad58560-e8e9-48ae-ba30-46665d65714c" providerId="ADAL" clId="{CB185CB9-D236-4781-925E-2605808C79F7}" dt="2026-01-05T13:59:39.693" v="13893" actId="47"/>
        <pc:sldMkLst>
          <pc:docMk/>
          <pc:sldMk cId="2579102625" sldId="306"/>
        </pc:sldMkLst>
        <pc:spChg chg="del">
          <ac:chgData name="Owen Hoek" userId="6ad58560-e8e9-48ae-ba30-46665d65714c" providerId="ADAL" clId="{CB185CB9-D236-4781-925E-2605808C79F7}" dt="2026-01-05T13:53:30.620" v="13815" actId="478"/>
          <ac:spMkLst>
            <pc:docMk/>
            <pc:sldMk cId="2579102625" sldId="306"/>
            <ac:spMk id="2" creationId="{5BD55D3D-F47D-EFF4-5757-C6FE06E97450}"/>
          </ac:spMkLst>
        </pc:spChg>
        <pc:spChg chg="add del mod">
          <ac:chgData name="Owen Hoek" userId="6ad58560-e8e9-48ae-ba30-46665d65714c" providerId="ADAL" clId="{CB185CB9-D236-4781-925E-2605808C79F7}" dt="2026-01-05T13:53:32.338" v="13816" actId="478"/>
          <ac:spMkLst>
            <pc:docMk/>
            <pc:sldMk cId="2579102625" sldId="306"/>
            <ac:spMk id="4" creationId="{8580EE49-FDEE-E019-C563-62C916803FBA}"/>
          </ac:spMkLst>
        </pc:spChg>
        <pc:spChg chg="add del mod">
          <ac:chgData name="Owen Hoek" userId="6ad58560-e8e9-48ae-ba30-46665d65714c" providerId="ADAL" clId="{CB185CB9-D236-4781-925E-2605808C79F7}" dt="2026-01-05T13:53:32.338" v="13816" actId="478"/>
          <ac:spMkLst>
            <pc:docMk/>
            <pc:sldMk cId="2579102625" sldId="306"/>
            <ac:spMk id="6" creationId="{8CEBA2AA-9BDB-C12D-8F34-430AFBF06839}"/>
          </ac:spMkLst>
        </pc:spChg>
        <pc:spChg chg="add mod">
          <ac:chgData name="Owen Hoek" userId="6ad58560-e8e9-48ae-ba30-46665d65714c" providerId="ADAL" clId="{CB185CB9-D236-4781-925E-2605808C79F7}" dt="2026-01-05T13:58:50.842" v="13881" actId="1076"/>
          <ac:spMkLst>
            <pc:docMk/>
            <pc:sldMk cId="2579102625" sldId="306"/>
            <ac:spMk id="7" creationId="{1534BEFD-527C-C4FF-B626-728FC0CA5EE0}"/>
          </ac:spMkLst>
        </pc:spChg>
        <pc:spChg chg="del">
          <ac:chgData name="Owen Hoek" userId="6ad58560-e8e9-48ae-ba30-46665d65714c" providerId="ADAL" clId="{CB185CB9-D236-4781-925E-2605808C79F7}" dt="2026-01-05T13:53:30.620" v="13815" actId="478"/>
          <ac:spMkLst>
            <pc:docMk/>
            <pc:sldMk cId="2579102625" sldId="306"/>
            <ac:spMk id="15" creationId="{6D7D07ED-2499-F8F5-ADA5-EE6FD4A73C45}"/>
          </ac:spMkLst>
        </pc:spChg>
        <pc:spChg chg="del">
          <ac:chgData name="Owen Hoek" userId="6ad58560-e8e9-48ae-ba30-46665d65714c" providerId="ADAL" clId="{CB185CB9-D236-4781-925E-2605808C79F7}" dt="2026-01-05T13:53:30.620" v="13815" actId="478"/>
          <ac:spMkLst>
            <pc:docMk/>
            <pc:sldMk cId="2579102625" sldId="306"/>
            <ac:spMk id="16" creationId="{2CDA9297-283A-B2A6-1CF3-C6CEB4962451}"/>
          </ac:spMkLst>
        </pc:spChg>
        <pc:spChg chg="add mod ord">
          <ac:chgData name="Owen Hoek" userId="6ad58560-e8e9-48ae-ba30-46665d65714c" providerId="ADAL" clId="{CB185CB9-D236-4781-925E-2605808C79F7}" dt="2026-01-05T13:59:03.195" v="13884" actId="1076"/>
          <ac:spMkLst>
            <pc:docMk/>
            <pc:sldMk cId="2579102625" sldId="306"/>
            <ac:spMk id="20" creationId="{4BA68BFA-7E2D-69D7-F158-AD6445FEB40D}"/>
          </ac:spMkLst>
        </pc:spChg>
        <pc:spChg chg="add mod">
          <ac:chgData name="Owen Hoek" userId="6ad58560-e8e9-48ae-ba30-46665d65714c" providerId="ADAL" clId="{CB185CB9-D236-4781-925E-2605808C79F7}" dt="2026-01-05T13:59:12.998" v="13885" actId="207"/>
          <ac:spMkLst>
            <pc:docMk/>
            <pc:sldMk cId="2579102625" sldId="306"/>
            <ac:spMk id="21" creationId="{5B2EC9B2-F02D-FEBC-C3E6-A9F48705474F}"/>
          </ac:spMkLst>
        </pc:spChg>
        <pc:spChg chg="add mod">
          <ac:chgData name="Owen Hoek" userId="6ad58560-e8e9-48ae-ba30-46665d65714c" providerId="ADAL" clId="{CB185CB9-D236-4781-925E-2605808C79F7}" dt="2026-01-05T13:59:03.195" v="13884" actId="1076"/>
          <ac:spMkLst>
            <pc:docMk/>
            <pc:sldMk cId="2579102625" sldId="306"/>
            <ac:spMk id="23" creationId="{34EF7FF7-63AA-1E51-433A-29EEEEBE009B}"/>
          </ac:spMkLst>
        </pc:spChg>
        <pc:spChg chg="add mod">
          <ac:chgData name="Owen Hoek" userId="6ad58560-e8e9-48ae-ba30-46665d65714c" providerId="ADAL" clId="{CB185CB9-D236-4781-925E-2605808C79F7}" dt="2026-01-05T13:59:03.195" v="13884" actId="1076"/>
          <ac:spMkLst>
            <pc:docMk/>
            <pc:sldMk cId="2579102625" sldId="306"/>
            <ac:spMk id="25" creationId="{1D79D1FB-C52B-B384-23B9-F5B68EE78903}"/>
          </ac:spMkLst>
        </pc:spChg>
        <pc:spChg chg="add mod">
          <ac:chgData name="Owen Hoek" userId="6ad58560-e8e9-48ae-ba30-46665d65714c" providerId="ADAL" clId="{CB185CB9-D236-4781-925E-2605808C79F7}" dt="2026-01-05T13:59:03.195" v="13884" actId="1076"/>
          <ac:spMkLst>
            <pc:docMk/>
            <pc:sldMk cId="2579102625" sldId="306"/>
            <ac:spMk id="27" creationId="{078258B8-BC7D-7E56-538E-DDB0C8B207DE}"/>
          </ac:spMkLst>
        </pc:spChg>
        <pc:picChg chg="add mod">
          <ac:chgData name="Owen Hoek" userId="6ad58560-e8e9-48ae-ba30-46665d65714c" providerId="ADAL" clId="{CB185CB9-D236-4781-925E-2605808C79F7}" dt="2026-01-05T13:57:20.742" v="13861" actId="1076"/>
          <ac:picMkLst>
            <pc:docMk/>
            <pc:sldMk cId="2579102625" sldId="306"/>
            <ac:picMk id="9" creationId="{67598A78-C59F-5561-8C5F-8D038BAF5C76}"/>
          </ac:picMkLst>
        </pc:picChg>
        <pc:picChg chg="add mod">
          <ac:chgData name="Owen Hoek" userId="6ad58560-e8e9-48ae-ba30-46665d65714c" providerId="ADAL" clId="{CB185CB9-D236-4781-925E-2605808C79F7}" dt="2026-01-05T13:57:20.742" v="13861" actId="1076"/>
          <ac:picMkLst>
            <pc:docMk/>
            <pc:sldMk cId="2579102625" sldId="306"/>
            <ac:picMk id="11" creationId="{16A648D7-64F0-CFE5-68B7-AACD2271C7BF}"/>
          </ac:picMkLst>
        </pc:picChg>
        <pc:picChg chg="add mod">
          <ac:chgData name="Owen Hoek" userId="6ad58560-e8e9-48ae-ba30-46665d65714c" providerId="ADAL" clId="{CB185CB9-D236-4781-925E-2605808C79F7}" dt="2026-01-05T13:57:20.742" v="13861" actId="1076"/>
          <ac:picMkLst>
            <pc:docMk/>
            <pc:sldMk cId="2579102625" sldId="306"/>
            <ac:picMk id="13" creationId="{0823EE71-FEA0-3687-CD70-2D23EB4A177D}"/>
          </ac:picMkLst>
        </pc:picChg>
        <pc:picChg chg="add mod">
          <ac:chgData name="Owen Hoek" userId="6ad58560-e8e9-48ae-ba30-46665d65714c" providerId="ADAL" clId="{CB185CB9-D236-4781-925E-2605808C79F7}" dt="2026-01-05T13:59:03.195" v="13884" actId="1076"/>
          <ac:picMkLst>
            <pc:docMk/>
            <pc:sldMk cId="2579102625" sldId="306"/>
            <ac:picMk id="17" creationId="{DBF77926-9B3E-8B08-B367-EB97541131F9}"/>
          </ac:picMkLst>
        </pc:picChg>
        <pc:picChg chg="add mod">
          <ac:chgData name="Owen Hoek" userId="6ad58560-e8e9-48ae-ba30-46665d65714c" providerId="ADAL" clId="{CB185CB9-D236-4781-925E-2605808C79F7}" dt="2026-01-05T13:57:20.742" v="13861" actId="1076"/>
          <ac:picMkLst>
            <pc:docMk/>
            <pc:sldMk cId="2579102625" sldId="306"/>
            <ac:picMk id="19" creationId="{5E8C7D3C-656D-1701-9EC4-F7101CC279C8}"/>
          </ac:picMkLst>
        </pc:picChg>
        <pc:picChg chg="add mod">
          <ac:chgData name="Owen Hoek" userId="6ad58560-e8e9-48ae-ba30-46665d65714c" providerId="ADAL" clId="{CB185CB9-D236-4781-925E-2605808C79F7}" dt="2026-01-05T13:59:03.195" v="13884" actId="1076"/>
          <ac:picMkLst>
            <pc:docMk/>
            <pc:sldMk cId="2579102625" sldId="306"/>
            <ac:picMk id="22" creationId="{5E1E0574-5C50-B555-AD6D-F0D3AB9E3B52}"/>
          </ac:picMkLst>
        </pc:picChg>
        <pc:picChg chg="add mod">
          <ac:chgData name="Owen Hoek" userId="6ad58560-e8e9-48ae-ba30-46665d65714c" providerId="ADAL" clId="{CB185CB9-D236-4781-925E-2605808C79F7}" dt="2026-01-05T13:59:03.195" v="13884" actId="1076"/>
          <ac:picMkLst>
            <pc:docMk/>
            <pc:sldMk cId="2579102625" sldId="306"/>
            <ac:picMk id="24" creationId="{9F4410C4-10AE-D9A5-4BB7-3868CAF61654}"/>
          </ac:picMkLst>
        </pc:picChg>
        <pc:picChg chg="add mod">
          <ac:chgData name="Owen Hoek" userId="6ad58560-e8e9-48ae-ba30-46665d65714c" providerId="ADAL" clId="{CB185CB9-D236-4781-925E-2605808C79F7}" dt="2026-01-05T13:59:03.195" v="13884" actId="1076"/>
          <ac:picMkLst>
            <pc:docMk/>
            <pc:sldMk cId="2579102625" sldId="306"/>
            <ac:picMk id="26" creationId="{758A9001-0382-00D2-4F4D-A3BA3C0420E9}"/>
          </ac:picMkLst>
        </pc:picChg>
        <pc:picChg chg="add mod">
          <ac:chgData name="Owen Hoek" userId="6ad58560-e8e9-48ae-ba30-46665d65714c" providerId="ADAL" clId="{CB185CB9-D236-4781-925E-2605808C79F7}" dt="2026-01-05T13:59:03.195" v="13884" actId="1076"/>
          <ac:picMkLst>
            <pc:docMk/>
            <pc:sldMk cId="2579102625" sldId="306"/>
            <ac:picMk id="28" creationId="{F4FCF0A6-D4ED-E33D-9CF4-B8C46696D60A}"/>
          </ac:picMkLst>
        </pc:picChg>
      </pc:sldChg>
      <pc:sldChg chg="addSp delSp modSp add del mod">
        <pc:chgData name="Owen Hoek" userId="6ad58560-e8e9-48ae-ba30-46665d65714c" providerId="ADAL" clId="{CB185CB9-D236-4781-925E-2605808C79F7}" dt="2026-01-05T12:27:47.105" v="13014" actId="47"/>
        <pc:sldMkLst>
          <pc:docMk/>
          <pc:sldMk cId="3139848448" sldId="306"/>
        </pc:sldMkLst>
        <pc:spChg chg="del">
          <ac:chgData name="Owen Hoek" userId="6ad58560-e8e9-48ae-ba30-46665d65714c" providerId="ADAL" clId="{CB185CB9-D236-4781-925E-2605808C79F7}" dt="2026-01-05T12:06:16.075" v="12880" actId="478"/>
          <ac:spMkLst>
            <pc:docMk/>
            <pc:sldMk cId="3139848448" sldId="306"/>
            <ac:spMk id="2" creationId="{E44E63AD-CADA-61C0-ADC4-F922B9CBD0FE}"/>
          </ac:spMkLst>
        </pc:spChg>
        <pc:spChg chg="add del mod">
          <ac:chgData name="Owen Hoek" userId="6ad58560-e8e9-48ae-ba30-46665d65714c" providerId="ADAL" clId="{CB185CB9-D236-4781-925E-2605808C79F7}" dt="2026-01-05T12:06:18.325" v="12881" actId="478"/>
          <ac:spMkLst>
            <pc:docMk/>
            <pc:sldMk cId="3139848448" sldId="306"/>
            <ac:spMk id="4" creationId="{601B0318-69A1-15E7-4165-78C9B2DE8E6F}"/>
          </ac:spMkLst>
        </pc:spChg>
        <pc:spChg chg="add del mod">
          <ac:chgData name="Owen Hoek" userId="6ad58560-e8e9-48ae-ba30-46665d65714c" providerId="ADAL" clId="{CB185CB9-D236-4781-925E-2605808C79F7}" dt="2026-01-05T12:06:18.325" v="12881" actId="478"/>
          <ac:spMkLst>
            <pc:docMk/>
            <pc:sldMk cId="3139848448" sldId="306"/>
            <ac:spMk id="6" creationId="{CD893234-3FA6-9629-7316-6D58D2FDA453}"/>
          </ac:spMkLst>
        </pc:spChg>
        <pc:spChg chg="del">
          <ac:chgData name="Owen Hoek" userId="6ad58560-e8e9-48ae-ba30-46665d65714c" providerId="ADAL" clId="{CB185CB9-D236-4781-925E-2605808C79F7}" dt="2026-01-05T12:06:16.075" v="12880" actId="478"/>
          <ac:spMkLst>
            <pc:docMk/>
            <pc:sldMk cId="3139848448" sldId="306"/>
            <ac:spMk id="15" creationId="{E7DD7860-A84B-C344-0EFE-F7D2616CD719}"/>
          </ac:spMkLst>
        </pc:spChg>
        <pc:spChg chg="del">
          <ac:chgData name="Owen Hoek" userId="6ad58560-e8e9-48ae-ba30-46665d65714c" providerId="ADAL" clId="{CB185CB9-D236-4781-925E-2605808C79F7}" dt="2026-01-05T12:06:16.075" v="12880" actId="478"/>
          <ac:spMkLst>
            <pc:docMk/>
            <pc:sldMk cId="3139848448" sldId="306"/>
            <ac:spMk id="16" creationId="{284F2DDE-98BB-7D70-01E0-DBAE96E9AE5E}"/>
          </ac:spMkLst>
        </pc:spChg>
        <pc:spChg chg="add del mod">
          <ac:chgData name="Owen Hoek" userId="6ad58560-e8e9-48ae-ba30-46665d65714c" providerId="ADAL" clId="{CB185CB9-D236-4781-925E-2605808C79F7}" dt="2026-01-05T12:18:11.308" v="12891" actId="478"/>
          <ac:spMkLst>
            <pc:docMk/>
            <pc:sldMk cId="3139848448" sldId="306"/>
            <ac:spMk id="19" creationId="{9A70FF44-CB5A-8426-8561-21FE789D57F7}"/>
          </ac:spMkLst>
        </pc:spChg>
        <pc:spChg chg="add mod ord">
          <ac:chgData name="Owen Hoek" userId="6ad58560-e8e9-48ae-ba30-46665d65714c" providerId="ADAL" clId="{CB185CB9-D236-4781-925E-2605808C79F7}" dt="2026-01-05T12:23:19.165" v="12946" actId="1076"/>
          <ac:spMkLst>
            <pc:docMk/>
            <pc:sldMk cId="3139848448" sldId="306"/>
            <ac:spMk id="20" creationId="{F2BC2765-BD68-B021-282B-833595E98CEB}"/>
          </ac:spMkLst>
        </pc:spChg>
        <pc:grpChg chg="add del mod">
          <ac:chgData name="Owen Hoek" userId="6ad58560-e8e9-48ae-ba30-46665d65714c" providerId="ADAL" clId="{CB185CB9-D236-4781-925E-2605808C79F7}" dt="2026-01-05T12:22:28.983" v="12935" actId="165"/>
          <ac:grpSpMkLst>
            <pc:docMk/>
            <pc:sldMk cId="3139848448" sldId="306"/>
            <ac:grpSpMk id="21" creationId="{35CEF811-1DF0-468B-78E3-17293F3D059C}"/>
          </ac:grpSpMkLst>
        </pc:grpChg>
        <pc:grpChg chg="add del mod">
          <ac:chgData name="Owen Hoek" userId="6ad58560-e8e9-48ae-ba30-46665d65714c" providerId="ADAL" clId="{CB185CB9-D236-4781-925E-2605808C79F7}" dt="2026-01-05T12:23:27.013" v="12947" actId="165"/>
          <ac:grpSpMkLst>
            <pc:docMk/>
            <pc:sldMk cId="3139848448" sldId="306"/>
            <ac:grpSpMk id="22" creationId="{EFE6262F-F3A1-FFB2-B268-63E266367F76}"/>
          </ac:grpSpMkLst>
        </pc:grpChg>
        <pc:picChg chg="add mod topLvl">
          <ac:chgData name="Owen Hoek" userId="6ad58560-e8e9-48ae-ba30-46665d65714c" providerId="ADAL" clId="{CB185CB9-D236-4781-925E-2605808C79F7}" dt="2026-01-05T12:25:10.566" v="12960" actId="14100"/>
          <ac:picMkLst>
            <pc:docMk/>
            <pc:sldMk cId="3139848448" sldId="306"/>
            <ac:picMk id="8" creationId="{877E1A29-4CA8-4C34-7106-9741CC14738D}"/>
          </ac:picMkLst>
        </pc:picChg>
        <pc:picChg chg="add mod topLvl">
          <ac:chgData name="Owen Hoek" userId="6ad58560-e8e9-48ae-ba30-46665d65714c" providerId="ADAL" clId="{CB185CB9-D236-4781-925E-2605808C79F7}" dt="2026-01-05T12:25:05.461" v="12958" actId="1076"/>
          <ac:picMkLst>
            <pc:docMk/>
            <pc:sldMk cId="3139848448" sldId="306"/>
            <ac:picMk id="10" creationId="{4D0DB46A-A14D-9732-CAA2-2AC79956CE94}"/>
          </ac:picMkLst>
        </pc:picChg>
        <pc:picChg chg="add mod topLvl">
          <ac:chgData name="Owen Hoek" userId="6ad58560-e8e9-48ae-ba30-46665d65714c" providerId="ADAL" clId="{CB185CB9-D236-4781-925E-2605808C79F7}" dt="2026-01-05T12:25:05.461" v="12958" actId="1076"/>
          <ac:picMkLst>
            <pc:docMk/>
            <pc:sldMk cId="3139848448" sldId="306"/>
            <ac:picMk id="12" creationId="{03858439-DE5B-DAE7-AD12-64FF799AE0EA}"/>
          </ac:picMkLst>
        </pc:picChg>
        <pc:picChg chg="add mod topLvl">
          <ac:chgData name="Owen Hoek" userId="6ad58560-e8e9-48ae-ba30-46665d65714c" providerId="ADAL" clId="{CB185CB9-D236-4781-925E-2605808C79F7}" dt="2026-01-05T12:25:05.461" v="12958" actId="1076"/>
          <ac:picMkLst>
            <pc:docMk/>
            <pc:sldMk cId="3139848448" sldId="306"/>
            <ac:picMk id="14" creationId="{5E4899FE-E54C-7023-BBF9-053C79991D8B}"/>
          </ac:picMkLst>
        </pc:picChg>
        <pc:picChg chg="add mod topLvl">
          <ac:chgData name="Owen Hoek" userId="6ad58560-e8e9-48ae-ba30-46665d65714c" providerId="ADAL" clId="{CB185CB9-D236-4781-925E-2605808C79F7}" dt="2026-01-05T12:25:05.461" v="12958" actId="1076"/>
          <ac:picMkLst>
            <pc:docMk/>
            <pc:sldMk cId="3139848448" sldId="306"/>
            <ac:picMk id="18" creationId="{E25BEC2C-58B9-604E-00AA-AB59921CFEB3}"/>
          </ac:picMkLst>
        </pc:picChg>
      </pc:sldChg>
      <pc:sldChg chg="add del">
        <pc:chgData name="Owen Hoek" userId="6ad58560-e8e9-48ae-ba30-46665d65714c" providerId="ADAL" clId="{CB185CB9-D236-4781-925E-2605808C79F7}" dt="2026-01-05T12:23:46.391" v="12951"/>
        <pc:sldMkLst>
          <pc:docMk/>
          <pc:sldMk cId="876144088" sldId="307"/>
        </pc:sldMkLst>
      </pc:sldChg>
      <pc:sldChg chg="delSp modSp add del mod">
        <pc:chgData name="Owen Hoek" userId="6ad58560-e8e9-48ae-ba30-46665d65714c" providerId="ADAL" clId="{CB185CB9-D236-4781-925E-2605808C79F7}" dt="2026-01-05T14:00:03.827" v="13898" actId="47"/>
        <pc:sldMkLst>
          <pc:docMk/>
          <pc:sldMk cId="1762143352" sldId="307"/>
        </pc:sldMkLst>
        <pc:spChg chg="mod">
          <ac:chgData name="Owen Hoek" userId="6ad58560-e8e9-48ae-ba30-46665d65714c" providerId="ADAL" clId="{CB185CB9-D236-4781-925E-2605808C79F7}" dt="2026-01-05T13:59:33.720" v="13892" actId="14100"/>
          <ac:spMkLst>
            <pc:docMk/>
            <pc:sldMk cId="1762143352" sldId="307"/>
            <ac:spMk id="20" creationId="{125B7C72-10FE-68FB-74A0-98F7E6BDDEDB}"/>
          </ac:spMkLst>
        </pc:spChg>
        <pc:spChg chg="del mod">
          <ac:chgData name="Owen Hoek" userId="6ad58560-e8e9-48ae-ba30-46665d65714c" providerId="ADAL" clId="{CB185CB9-D236-4781-925E-2605808C79F7}" dt="2026-01-05T13:59:30.812" v="13889" actId="478"/>
          <ac:spMkLst>
            <pc:docMk/>
            <pc:sldMk cId="1762143352" sldId="307"/>
            <ac:spMk id="21" creationId="{6222D4DD-8C79-03F1-C715-9B969C7267D5}"/>
          </ac:spMkLst>
        </pc:spChg>
        <pc:spChg chg="mod">
          <ac:chgData name="Owen Hoek" userId="6ad58560-e8e9-48ae-ba30-46665d65714c" providerId="ADAL" clId="{CB185CB9-D236-4781-925E-2605808C79F7}" dt="2026-01-05T13:59:22.078" v="13888" actId="207"/>
          <ac:spMkLst>
            <pc:docMk/>
            <pc:sldMk cId="1762143352" sldId="307"/>
            <ac:spMk id="23" creationId="{D907D0C0-39D7-0408-9779-5ECEA48A63CE}"/>
          </ac:spMkLst>
        </pc:spChg>
        <pc:spChg chg="del">
          <ac:chgData name="Owen Hoek" userId="6ad58560-e8e9-48ae-ba30-46665d65714c" providerId="ADAL" clId="{CB185CB9-D236-4781-925E-2605808C79F7}" dt="2026-01-05T13:59:31.439" v="13890" actId="478"/>
          <ac:spMkLst>
            <pc:docMk/>
            <pc:sldMk cId="1762143352" sldId="307"/>
            <ac:spMk id="25" creationId="{5AB73087-5152-CBFB-5ACB-3175B92B865B}"/>
          </ac:spMkLst>
        </pc:spChg>
        <pc:spChg chg="del">
          <ac:chgData name="Owen Hoek" userId="6ad58560-e8e9-48ae-ba30-46665d65714c" providerId="ADAL" clId="{CB185CB9-D236-4781-925E-2605808C79F7}" dt="2026-01-05T13:59:31.856" v="13891" actId="478"/>
          <ac:spMkLst>
            <pc:docMk/>
            <pc:sldMk cId="1762143352" sldId="307"/>
            <ac:spMk id="27" creationId="{0F7608D9-C9F6-277D-6C84-CFB07A20E07A}"/>
          </ac:spMkLst>
        </pc:spChg>
      </pc:sldChg>
      <pc:sldChg chg="modSp add del mod">
        <pc:chgData name="Owen Hoek" userId="6ad58560-e8e9-48ae-ba30-46665d65714c" providerId="ADAL" clId="{CB185CB9-D236-4781-925E-2605808C79F7}" dt="2026-01-05T12:24:01.760" v="12956"/>
        <pc:sldMkLst>
          <pc:docMk/>
          <pc:sldMk cId="3249307563" sldId="307"/>
        </pc:sldMkLst>
        <pc:picChg chg="mod">
          <ac:chgData name="Owen Hoek" userId="6ad58560-e8e9-48ae-ba30-46665d65714c" providerId="ADAL" clId="{CB185CB9-D236-4781-925E-2605808C79F7}" dt="2026-01-05T12:24:01.379" v="12955" actId="14100"/>
          <ac:picMkLst>
            <pc:docMk/>
            <pc:sldMk cId="3249307563" sldId="307"/>
            <ac:picMk id="8" creationId="{7872CE46-F228-321E-B81E-FEE44BA67971}"/>
          </ac:picMkLst>
        </pc:picChg>
      </pc:sldChg>
      <pc:sldChg chg="addSp delSp modSp add del mod delAnim modAnim">
        <pc:chgData name="Owen Hoek" userId="6ad58560-e8e9-48ae-ba30-46665d65714c" providerId="ADAL" clId="{CB185CB9-D236-4781-925E-2605808C79F7}" dt="2026-01-05T13:00:37.322" v="13452" actId="47"/>
        <pc:sldMkLst>
          <pc:docMk/>
          <pc:sldMk cId="4204426604" sldId="307"/>
        </pc:sldMkLst>
        <pc:spChg chg="add del mod ord topLvl">
          <ac:chgData name="Owen Hoek" userId="6ad58560-e8e9-48ae-ba30-46665d65714c" providerId="ADAL" clId="{CB185CB9-D236-4781-925E-2605808C79F7}" dt="2026-01-05T12:29:28.793" v="13026"/>
          <ac:spMkLst>
            <pc:docMk/>
            <pc:sldMk cId="4204426604" sldId="307"/>
            <ac:spMk id="2" creationId="{D6760579-EC6C-D75B-0ECF-5961EB96A0ED}"/>
          </ac:spMkLst>
        </pc:spChg>
        <pc:spChg chg="add mod topLvl">
          <ac:chgData name="Owen Hoek" userId="6ad58560-e8e9-48ae-ba30-46665d65714c" providerId="ADAL" clId="{CB185CB9-D236-4781-925E-2605808C79F7}" dt="2026-01-05T12:29:42.239" v="13028" actId="164"/>
          <ac:spMkLst>
            <pc:docMk/>
            <pc:sldMk cId="4204426604" sldId="307"/>
            <ac:spMk id="3" creationId="{48C3B10A-5491-B7B7-6154-B88F2B5B723E}"/>
          </ac:spMkLst>
        </pc:spChg>
        <pc:spChg chg="add mod topLvl">
          <ac:chgData name="Owen Hoek" userId="6ad58560-e8e9-48ae-ba30-46665d65714c" providerId="ADAL" clId="{CB185CB9-D236-4781-925E-2605808C79F7}" dt="2026-01-05T12:29:42.239" v="13028" actId="164"/>
          <ac:spMkLst>
            <pc:docMk/>
            <pc:sldMk cId="4204426604" sldId="307"/>
            <ac:spMk id="4" creationId="{D1760299-2FA9-06D5-3A58-75AB407AFC6E}"/>
          </ac:spMkLst>
        </pc:spChg>
        <pc:spChg chg="mod">
          <ac:chgData name="Owen Hoek" userId="6ad58560-e8e9-48ae-ba30-46665d65714c" providerId="ADAL" clId="{CB185CB9-D236-4781-925E-2605808C79F7}" dt="2026-01-05T12:29:06.573" v="13023"/>
          <ac:spMkLst>
            <pc:docMk/>
            <pc:sldMk cId="4204426604" sldId="307"/>
            <ac:spMk id="6" creationId="{5FF61F6B-84F2-2856-F50A-FF6D462F734A}"/>
          </ac:spMkLst>
        </pc:spChg>
        <pc:spChg chg="mod">
          <ac:chgData name="Owen Hoek" userId="6ad58560-e8e9-48ae-ba30-46665d65714c" providerId="ADAL" clId="{CB185CB9-D236-4781-925E-2605808C79F7}" dt="2026-01-05T12:29:19.833" v="13025"/>
          <ac:spMkLst>
            <pc:docMk/>
            <pc:sldMk cId="4204426604" sldId="307"/>
            <ac:spMk id="7" creationId="{CD486873-5B31-28B5-2715-865CE26B9F93}"/>
          </ac:spMkLst>
        </pc:spChg>
        <pc:spChg chg="mod">
          <ac:chgData name="Owen Hoek" userId="6ad58560-e8e9-48ae-ba30-46665d65714c" providerId="ADAL" clId="{CB185CB9-D236-4781-925E-2605808C79F7}" dt="2026-01-05T12:29:42.239" v="13028" actId="164"/>
          <ac:spMkLst>
            <pc:docMk/>
            <pc:sldMk cId="4204426604" sldId="307"/>
            <ac:spMk id="9" creationId="{274A4E49-9CB8-A86B-3021-A55E1E8A1D65}"/>
          </ac:spMkLst>
        </pc:spChg>
        <pc:spChg chg="add del mod ord">
          <ac:chgData name="Owen Hoek" userId="6ad58560-e8e9-48ae-ba30-46665d65714c" providerId="ADAL" clId="{CB185CB9-D236-4781-925E-2605808C79F7}" dt="2026-01-05T12:52:42.463" v="13277" actId="478"/>
          <ac:spMkLst>
            <pc:docMk/>
            <pc:sldMk cId="4204426604" sldId="307"/>
            <ac:spMk id="11" creationId="{8AAB5A0F-B769-0A0C-9718-BDA351D9185B}"/>
          </ac:spMkLst>
        </pc:spChg>
        <pc:spChg chg="add del mod">
          <ac:chgData name="Owen Hoek" userId="6ad58560-e8e9-48ae-ba30-46665d65714c" providerId="ADAL" clId="{CB185CB9-D236-4781-925E-2605808C79F7}" dt="2026-01-05T12:29:28.793" v="13026"/>
          <ac:spMkLst>
            <pc:docMk/>
            <pc:sldMk cId="4204426604" sldId="307"/>
            <ac:spMk id="20" creationId="{E7B211AC-882A-B6FC-AD08-85B7FDA764BD}"/>
          </ac:spMkLst>
        </pc:spChg>
        <pc:grpChg chg="add del mod ord">
          <ac:chgData name="Owen Hoek" userId="6ad58560-e8e9-48ae-ba30-46665d65714c" providerId="ADAL" clId="{CB185CB9-D236-4781-925E-2605808C79F7}" dt="2026-01-05T12:28:51.652" v="13021" actId="165"/>
          <ac:grpSpMkLst>
            <pc:docMk/>
            <pc:sldMk cId="4204426604" sldId="307"/>
            <ac:grpSpMk id="5" creationId="{84D78D66-D1C0-0A85-19AA-6A8A37AD8860}"/>
          </ac:grpSpMkLst>
        </pc:grpChg>
        <pc:grpChg chg="add del mod ord">
          <ac:chgData name="Owen Hoek" userId="6ad58560-e8e9-48ae-ba30-46665d65714c" providerId="ADAL" clId="{CB185CB9-D236-4781-925E-2605808C79F7}" dt="2026-01-05T12:52:41.890" v="13276" actId="478"/>
          <ac:grpSpMkLst>
            <pc:docMk/>
            <pc:sldMk cId="4204426604" sldId="307"/>
            <ac:grpSpMk id="13" creationId="{0E2FBD1C-57E0-3660-B57B-609ECF01C38B}"/>
          </ac:grpSpMkLst>
        </pc:grpChg>
        <pc:grpChg chg="add del mod">
          <ac:chgData name="Owen Hoek" userId="6ad58560-e8e9-48ae-ba30-46665d65714c" providerId="ADAL" clId="{CB185CB9-D236-4781-925E-2605808C79F7}" dt="2026-01-05T12:36:58.057" v="13123" actId="165"/>
          <ac:grpSpMkLst>
            <pc:docMk/>
            <pc:sldMk cId="4204426604" sldId="307"/>
            <ac:grpSpMk id="15" creationId="{5A8B9F1C-5A62-4E5A-0096-D029DC9FEE21}"/>
          </ac:grpSpMkLst>
        </pc:grpChg>
        <pc:picChg chg="mod topLvl">
          <ac:chgData name="Owen Hoek" userId="6ad58560-e8e9-48ae-ba30-46665d65714c" providerId="ADAL" clId="{CB185CB9-D236-4781-925E-2605808C79F7}" dt="2026-01-05T12:53:00.163" v="13284" actId="14861"/>
          <ac:picMkLst>
            <pc:docMk/>
            <pc:sldMk cId="4204426604" sldId="307"/>
            <ac:picMk id="8" creationId="{B5E1EE4A-8E41-0B1C-2ED5-823F3B8DF0F6}"/>
          </ac:picMkLst>
        </pc:picChg>
        <pc:picChg chg="mod topLvl">
          <ac:chgData name="Owen Hoek" userId="6ad58560-e8e9-48ae-ba30-46665d65714c" providerId="ADAL" clId="{CB185CB9-D236-4781-925E-2605808C79F7}" dt="2026-01-05T12:53:00.163" v="13284" actId="14861"/>
          <ac:picMkLst>
            <pc:docMk/>
            <pc:sldMk cId="4204426604" sldId="307"/>
            <ac:picMk id="10" creationId="{84C5D29D-D703-6A05-7475-8830C6831E42}"/>
          </ac:picMkLst>
        </pc:picChg>
        <pc:picChg chg="mod topLvl">
          <ac:chgData name="Owen Hoek" userId="6ad58560-e8e9-48ae-ba30-46665d65714c" providerId="ADAL" clId="{CB185CB9-D236-4781-925E-2605808C79F7}" dt="2026-01-05T12:53:00.163" v="13284" actId="14861"/>
          <ac:picMkLst>
            <pc:docMk/>
            <pc:sldMk cId="4204426604" sldId="307"/>
            <ac:picMk id="12" creationId="{46B7FEC8-F79D-A6C4-92B2-E80E633485B0}"/>
          </ac:picMkLst>
        </pc:picChg>
        <pc:picChg chg="mod topLvl">
          <ac:chgData name="Owen Hoek" userId="6ad58560-e8e9-48ae-ba30-46665d65714c" providerId="ADAL" clId="{CB185CB9-D236-4781-925E-2605808C79F7}" dt="2026-01-05T12:53:00.163" v="13284" actId="14861"/>
          <ac:picMkLst>
            <pc:docMk/>
            <pc:sldMk cId="4204426604" sldId="307"/>
            <ac:picMk id="14" creationId="{919599DB-3120-126C-7E43-448F12620027}"/>
          </ac:picMkLst>
        </pc:picChg>
        <pc:picChg chg="mod topLvl">
          <ac:chgData name="Owen Hoek" userId="6ad58560-e8e9-48ae-ba30-46665d65714c" providerId="ADAL" clId="{CB185CB9-D236-4781-925E-2605808C79F7}" dt="2026-01-05T12:53:00.163" v="13284" actId="14861"/>
          <ac:picMkLst>
            <pc:docMk/>
            <pc:sldMk cId="4204426604" sldId="307"/>
            <ac:picMk id="18" creationId="{3D3BC9D7-417C-17FB-C5EA-21903E1E2843}"/>
          </ac:picMkLst>
        </pc:picChg>
      </pc:sldChg>
      <pc:sldChg chg="add del">
        <pc:chgData name="Owen Hoek" userId="6ad58560-e8e9-48ae-ba30-46665d65714c" providerId="ADAL" clId="{CB185CB9-D236-4781-925E-2605808C79F7}" dt="2026-01-05T12:30:55.081" v="13036" actId="47"/>
        <pc:sldMkLst>
          <pc:docMk/>
          <pc:sldMk cId="1136858437" sldId="308"/>
        </pc:sldMkLst>
      </pc:sldChg>
      <pc:sldChg chg="add del">
        <pc:chgData name="Owen Hoek" userId="6ad58560-e8e9-48ae-ba30-46665d65714c" providerId="ADAL" clId="{CB185CB9-D236-4781-925E-2605808C79F7}" dt="2026-01-05T12:31:22.923" v="13041" actId="47"/>
        <pc:sldMkLst>
          <pc:docMk/>
          <pc:sldMk cId="2103216033" sldId="308"/>
        </pc:sldMkLst>
      </pc:sldChg>
      <pc:sldChg chg="delSp modSp add del mod">
        <pc:chgData name="Owen Hoek" userId="6ad58560-e8e9-48ae-ba30-46665d65714c" providerId="ADAL" clId="{CB185CB9-D236-4781-925E-2605808C79F7}" dt="2026-01-05T14:02:03.204" v="13925" actId="47"/>
        <pc:sldMkLst>
          <pc:docMk/>
          <pc:sldMk cId="2741823298" sldId="308"/>
        </pc:sldMkLst>
        <pc:spChg chg="del">
          <ac:chgData name="Owen Hoek" userId="6ad58560-e8e9-48ae-ba30-46665d65714c" providerId="ADAL" clId="{CB185CB9-D236-4781-925E-2605808C79F7}" dt="2026-01-05T14:00:20.536" v="13902" actId="478"/>
          <ac:spMkLst>
            <pc:docMk/>
            <pc:sldMk cId="2741823298" sldId="308"/>
            <ac:spMk id="7" creationId="{508CEDA9-6EEF-AC57-8B74-1EE58C84FB91}"/>
          </ac:spMkLst>
        </pc:spChg>
        <pc:spChg chg="mod">
          <ac:chgData name="Owen Hoek" userId="6ad58560-e8e9-48ae-ba30-46665d65714c" providerId="ADAL" clId="{CB185CB9-D236-4781-925E-2605808C79F7}" dt="2026-01-05T14:01:04.746" v="13915" actId="14100"/>
          <ac:spMkLst>
            <pc:docMk/>
            <pc:sldMk cId="2741823298" sldId="308"/>
            <ac:spMk id="20" creationId="{B339081A-90FC-BADE-94ED-5AA7AEA76ED4}"/>
          </ac:spMkLst>
        </pc:spChg>
        <pc:spChg chg="mod">
          <ac:chgData name="Owen Hoek" userId="6ad58560-e8e9-48ae-ba30-46665d65714c" providerId="ADAL" clId="{CB185CB9-D236-4781-925E-2605808C79F7}" dt="2026-01-05T14:01:35.797" v="13920" actId="207"/>
          <ac:spMkLst>
            <pc:docMk/>
            <pc:sldMk cId="2741823298" sldId="308"/>
            <ac:spMk id="23" creationId="{A23019FE-EF45-2F3D-30E4-F6C56941731F}"/>
          </ac:spMkLst>
        </pc:spChg>
        <pc:picChg chg="del">
          <ac:chgData name="Owen Hoek" userId="6ad58560-e8e9-48ae-ba30-46665d65714c" providerId="ADAL" clId="{CB185CB9-D236-4781-925E-2605808C79F7}" dt="2026-01-05T14:00:29.638" v="13905" actId="21"/>
          <ac:picMkLst>
            <pc:docMk/>
            <pc:sldMk cId="2741823298" sldId="308"/>
            <ac:picMk id="9" creationId="{BB92F968-1BC0-4FE0-2FDB-53BC1C942EF8}"/>
          </ac:picMkLst>
        </pc:picChg>
        <pc:picChg chg="del">
          <ac:chgData name="Owen Hoek" userId="6ad58560-e8e9-48ae-ba30-46665d65714c" providerId="ADAL" clId="{CB185CB9-D236-4781-925E-2605808C79F7}" dt="2026-01-05T14:00:24.756" v="13903" actId="21"/>
          <ac:picMkLst>
            <pc:docMk/>
            <pc:sldMk cId="2741823298" sldId="308"/>
            <ac:picMk id="11" creationId="{0FCA5F63-4DA5-6659-6429-EE67CBE4F2A5}"/>
          </ac:picMkLst>
        </pc:picChg>
        <pc:picChg chg="del">
          <ac:chgData name="Owen Hoek" userId="6ad58560-e8e9-48ae-ba30-46665d65714c" providerId="ADAL" clId="{CB185CB9-D236-4781-925E-2605808C79F7}" dt="2026-01-05T14:00:37.433" v="13909" actId="21"/>
          <ac:picMkLst>
            <pc:docMk/>
            <pc:sldMk cId="2741823298" sldId="308"/>
            <ac:picMk id="13" creationId="{B55B6E14-769E-2C91-4C28-C18F83EF5A4B}"/>
          </ac:picMkLst>
        </pc:picChg>
        <pc:picChg chg="mod">
          <ac:chgData name="Owen Hoek" userId="6ad58560-e8e9-48ae-ba30-46665d65714c" providerId="ADAL" clId="{CB185CB9-D236-4781-925E-2605808C79F7}" dt="2026-01-05T14:00:28.127" v="13904" actId="14826"/>
          <ac:picMkLst>
            <pc:docMk/>
            <pc:sldMk cId="2741823298" sldId="308"/>
            <ac:picMk id="17" creationId="{C95FDA48-C085-11D8-DA36-1F7EC79165AA}"/>
          </ac:picMkLst>
        </pc:picChg>
        <pc:picChg chg="del">
          <ac:chgData name="Owen Hoek" userId="6ad58560-e8e9-48ae-ba30-46665d65714c" providerId="ADAL" clId="{CB185CB9-D236-4781-925E-2605808C79F7}" dt="2026-01-05T14:00:33.651" v="13907" actId="21"/>
          <ac:picMkLst>
            <pc:docMk/>
            <pc:sldMk cId="2741823298" sldId="308"/>
            <ac:picMk id="19" creationId="{5664921B-79D0-43A4-5BD3-6DCA13FA8059}"/>
          </ac:picMkLst>
        </pc:picChg>
        <pc:picChg chg="mod">
          <ac:chgData name="Owen Hoek" userId="6ad58560-e8e9-48ae-ba30-46665d65714c" providerId="ADAL" clId="{CB185CB9-D236-4781-925E-2605808C79F7}" dt="2026-01-05T14:00:32.336" v="13906" actId="14826"/>
          <ac:picMkLst>
            <pc:docMk/>
            <pc:sldMk cId="2741823298" sldId="308"/>
            <ac:picMk id="22" creationId="{292C43D9-FF12-B385-4CF8-0E29080C2364}"/>
          </ac:picMkLst>
        </pc:picChg>
        <pc:picChg chg="mod">
          <ac:chgData name="Owen Hoek" userId="6ad58560-e8e9-48ae-ba30-46665d65714c" providerId="ADAL" clId="{CB185CB9-D236-4781-925E-2605808C79F7}" dt="2026-01-05T14:01:25.693" v="13918" actId="12789"/>
          <ac:picMkLst>
            <pc:docMk/>
            <pc:sldMk cId="2741823298" sldId="308"/>
            <ac:picMk id="26" creationId="{A9C8E5FC-5DC8-EB3E-E278-5FEE68B59355}"/>
          </ac:picMkLst>
        </pc:picChg>
        <pc:picChg chg="mod">
          <ac:chgData name="Owen Hoek" userId="6ad58560-e8e9-48ae-ba30-46665d65714c" providerId="ADAL" clId="{CB185CB9-D236-4781-925E-2605808C79F7}" dt="2026-01-05T14:00:40.147" v="13910" actId="14826"/>
          <ac:picMkLst>
            <pc:docMk/>
            <pc:sldMk cId="2741823298" sldId="308"/>
            <ac:picMk id="28" creationId="{AC54A2F0-9BC6-5395-5D3D-BA80B1E2E193}"/>
          </ac:picMkLst>
        </pc:picChg>
      </pc:sldChg>
      <pc:sldChg chg="addSp delSp modSp add del mod delAnim">
        <pc:chgData name="Owen Hoek" userId="6ad58560-e8e9-48ae-ba30-46665d65714c" providerId="ADAL" clId="{CB185CB9-D236-4781-925E-2605808C79F7}" dt="2026-01-05T13:00:37.322" v="13452" actId="47"/>
        <pc:sldMkLst>
          <pc:docMk/>
          <pc:sldMk cId="3046883506" sldId="308"/>
        </pc:sldMkLst>
        <pc:spChg chg="del">
          <ac:chgData name="Owen Hoek" userId="6ad58560-e8e9-48ae-ba30-46665d65714c" providerId="ADAL" clId="{CB185CB9-D236-4781-925E-2605808C79F7}" dt="2026-01-05T12:52:44.360" v="13279" actId="478"/>
          <ac:spMkLst>
            <pc:docMk/>
            <pc:sldMk cId="3046883506" sldId="308"/>
            <ac:spMk id="11" creationId="{0ADC487A-EF1E-9AC3-CA85-9E3FF2FD63EA}"/>
          </ac:spMkLst>
        </pc:spChg>
        <pc:grpChg chg="add del mod">
          <ac:chgData name="Owen Hoek" userId="6ad58560-e8e9-48ae-ba30-46665d65714c" providerId="ADAL" clId="{CB185CB9-D236-4781-925E-2605808C79F7}" dt="2026-01-05T12:37:03.065" v="13124" actId="165"/>
          <ac:grpSpMkLst>
            <pc:docMk/>
            <pc:sldMk cId="3046883506" sldId="308"/>
            <ac:grpSpMk id="2" creationId="{5304381C-E9CA-39AF-988B-18BC3ED23B4A}"/>
          </ac:grpSpMkLst>
        </pc:grpChg>
        <pc:grpChg chg="del">
          <ac:chgData name="Owen Hoek" userId="6ad58560-e8e9-48ae-ba30-46665d65714c" providerId="ADAL" clId="{CB185CB9-D236-4781-925E-2605808C79F7}" dt="2026-01-05T12:52:43.593" v="13278" actId="478"/>
          <ac:grpSpMkLst>
            <pc:docMk/>
            <pc:sldMk cId="3046883506" sldId="308"/>
            <ac:grpSpMk id="13" creationId="{60FB8D65-9CBA-CA77-5F0A-A21EE49EFC7C}"/>
          </ac:grpSpMkLst>
        </pc:grpChg>
        <pc:grpChg chg="add del mod">
          <ac:chgData name="Owen Hoek" userId="6ad58560-e8e9-48ae-ba30-46665d65714c" providerId="ADAL" clId="{CB185CB9-D236-4781-925E-2605808C79F7}" dt="2026-01-05T12:34:10.087" v="13076" actId="21"/>
          <ac:grpSpMkLst>
            <pc:docMk/>
            <pc:sldMk cId="3046883506" sldId="308"/>
            <ac:grpSpMk id="15" creationId="{5939A0C7-285E-4604-1619-3F9EDE9D31C1}"/>
          </ac:grpSpMkLst>
        </pc:grpChg>
        <pc:picChg chg="mod topLvl">
          <ac:chgData name="Owen Hoek" userId="6ad58560-e8e9-48ae-ba30-46665d65714c" providerId="ADAL" clId="{CB185CB9-D236-4781-925E-2605808C79F7}" dt="2026-01-05T12:52:55.931" v="13283" actId="14861"/>
          <ac:picMkLst>
            <pc:docMk/>
            <pc:sldMk cId="3046883506" sldId="308"/>
            <ac:picMk id="5" creationId="{9F8BA9BD-56F0-90CE-C29D-EAB93161A275}"/>
          </ac:picMkLst>
        </pc:picChg>
        <pc:picChg chg="mod topLvl">
          <ac:chgData name="Owen Hoek" userId="6ad58560-e8e9-48ae-ba30-46665d65714c" providerId="ADAL" clId="{CB185CB9-D236-4781-925E-2605808C79F7}" dt="2026-01-05T12:52:55.931" v="13283" actId="14861"/>
          <ac:picMkLst>
            <pc:docMk/>
            <pc:sldMk cId="3046883506" sldId="308"/>
            <ac:picMk id="6" creationId="{673D57BF-A0A6-4E4E-07EC-7ABB99B4A282}"/>
          </ac:picMkLst>
        </pc:picChg>
        <pc:picChg chg="mod topLvl">
          <ac:chgData name="Owen Hoek" userId="6ad58560-e8e9-48ae-ba30-46665d65714c" providerId="ADAL" clId="{CB185CB9-D236-4781-925E-2605808C79F7}" dt="2026-01-05T12:52:55.931" v="13283" actId="14861"/>
          <ac:picMkLst>
            <pc:docMk/>
            <pc:sldMk cId="3046883506" sldId="308"/>
            <ac:picMk id="7" creationId="{09D34AF7-A375-0E22-AA12-D1D30B5D6E95}"/>
          </ac:picMkLst>
        </pc:picChg>
        <pc:picChg chg="mod topLvl">
          <ac:chgData name="Owen Hoek" userId="6ad58560-e8e9-48ae-ba30-46665d65714c" providerId="ADAL" clId="{CB185CB9-D236-4781-925E-2605808C79F7}" dt="2026-01-05T12:52:55.931" v="13283" actId="14861"/>
          <ac:picMkLst>
            <pc:docMk/>
            <pc:sldMk cId="3046883506" sldId="308"/>
            <ac:picMk id="16" creationId="{B286C9C6-8FA1-B671-34B1-A3E0656C1D62}"/>
          </ac:picMkLst>
        </pc:picChg>
        <pc:picChg chg="mod topLvl">
          <ac:chgData name="Owen Hoek" userId="6ad58560-e8e9-48ae-ba30-46665d65714c" providerId="ADAL" clId="{CB185CB9-D236-4781-925E-2605808C79F7}" dt="2026-01-05T12:52:55.931" v="13283" actId="14861"/>
          <ac:picMkLst>
            <pc:docMk/>
            <pc:sldMk cId="3046883506" sldId="308"/>
            <ac:picMk id="17" creationId="{71D08323-162D-6895-2C36-6B340BB98F2B}"/>
          </ac:picMkLst>
        </pc:picChg>
      </pc:sldChg>
      <pc:sldChg chg="addSp delSp modSp add del mod delAnim">
        <pc:chgData name="Owen Hoek" userId="6ad58560-e8e9-48ae-ba30-46665d65714c" providerId="ADAL" clId="{CB185CB9-D236-4781-925E-2605808C79F7}" dt="2026-01-05T13:00:37.322" v="13452" actId="47"/>
        <pc:sldMkLst>
          <pc:docMk/>
          <pc:sldMk cId="1077987616" sldId="309"/>
        </pc:sldMkLst>
        <pc:spChg chg="del">
          <ac:chgData name="Owen Hoek" userId="6ad58560-e8e9-48ae-ba30-46665d65714c" providerId="ADAL" clId="{CB185CB9-D236-4781-925E-2605808C79F7}" dt="2026-01-05T12:52:45.514" v="13280" actId="478"/>
          <ac:spMkLst>
            <pc:docMk/>
            <pc:sldMk cId="1077987616" sldId="309"/>
            <ac:spMk id="11" creationId="{98738045-297E-345B-6928-8A728BCA0383}"/>
          </ac:spMkLst>
        </pc:spChg>
        <pc:grpChg chg="del">
          <ac:chgData name="Owen Hoek" userId="6ad58560-e8e9-48ae-ba30-46665d65714c" providerId="ADAL" clId="{CB185CB9-D236-4781-925E-2605808C79F7}" dt="2026-01-05T12:35:07.771" v="13094" actId="478"/>
          <ac:grpSpMkLst>
            <pc:docMk/>
            <pc:sldMk cId="1077987616" sldId="309"/>
            <ac:grpSpMk id="2" creationId="{E656496D-AEC5-887A-5172-44E2790275D0}"/>
          </ac:grpSpMkLst>
        </pc:grpChg>
        <pc:grpChg chg="add del mod">
          <ac:chgData name="Owen Hoek" userId="6ad58560-e8e9-48ae-ba30-46665d65714c" providerId="ADAL" clId="{CB185CB9-D236-4781-925E-2605808C79F7}" dt="2026-01-05T12:37:07.006" v="13125" actId="165"/>
          <ac:grpSpMkLst>
            <pc:docMk/>
            <pc:sldMk cId="1077987616" sldId="309"/>
            <ac:grpSpMk id="8" creationId="{F916D8D7-AD64-88F1-CBFC-F9A83E41478C}"/>
          </ac:grpSpMkLst>
        </pc:grpChg>
        <pc:grpChg chg="del">
          <ac:chgData name="Owen Hoek" userId="6ad58560-e8e9-48ae-ba30-46665d65714c" providerId="ADAL" clId="{CB185CB9-D236-4781-925E-2605808C79F7}" dt="2026-01-05T12:52:46.155" v="13281" actId="478"/>
          <ac:grpSpMkLst>
            <pc:docMk/>
            <pc:sldMk cId="1077987616" sldId="309"/>
            <ac:grpSpMk id="13" creationId="{6EDC61CF-9C2C-E63F-C1FC-8BFD3C79C21A}"/>
          </ac:grpSpMkLst>
        </pc:grpChg>
        <pc:picChg chg="mod topLvl">
          <ac:chgData name="Owen Hoek" userId="6ad58560-e8e9-48ae-ba30-46665d65714c" providerId="ADAL" clId="{CB185CB9-D236-4781-925E-2605808C79F7}" dt="2026-01-05T12:52:50.543" v="13282" actId="14861"/>
          <ac:picMkLst>
            <pc:docMk/>
            <pc:sldMk cId="1077987616" sldId="309"/>
            <ac:picMk id="10" creationId="{9F2E0FF1-CE50-B9A7-EEED-E2B018DE31DC}"/>
          </ac:picMkLst>
        </pc:picChg>
        <pc:picChg chg="mod topLvl">
          <ac:chgData name="Owen Hoek" userId="6ad58560-e8e9-48ae-ba30-46665d65714c" providerId="ADAL" clId="{CB185CB9-D236-4781-925E-2605808C79F7}" dt="2026-01-05T12:52:50.543" v="13282" actId="14861"/>
          <ac:picMkLst>
            <pc:docMk/>
            <pc:sldMk cId="1077987616" sldId="309"/>
            <ac:picMk id="12" creationId="{CAFF734B-6F8E-2C80-2E86-10B815B9359D}"/>
          </ac:picMkLst>
        </pc:picChg>
        <pc:picChg chg="mod topLvl">
          <ac:chgData name="Owen Hoek" userId="6ad58560-e8e9-48ae-ba30-46665d65714c" providerId="ADAL" clId="{CB185CB9-D236-4781-925E-2605808C79F7}" dt="2026-01-05T12:52:50.543" v="13282" actId="14861"/>
          <ac:picMkLst>
            <pc:docMk/>
            <pc:sldMk cId="1077987616" sldId="309"/>
            <ac:picMk id="14" creationId="{E55FE9F4-2C1A-1252-755D-9562C3068EAA}"/>
          </ac:picMkLst>
        </pc:picChg>
        <pc:picChg chg="mod topLvl">
          <ac:chgData name="Owen Hoek" userId="6ad58560-e8e9-48ae-ba30-46665d65714c" providerId="ADAL" clId="{CB185CB9-D236-4781-925E-2605808C79F7}" dt="2026-01-05T12:52:50.543" v="13282" actId="14861"/>
          <ac:picMkLst>
            <pc:docMk/>
            <pc:sldMk cId="1077987616" sldId="309"/>
            <ac:picMk id="15" creationId="{D005F132-A5DD-44BB-1EBC-B2854C2EE61E}"/>
          </ac:picMkLst>
        </pc:picChg>
        <pc:picChg chg="mod topLvl">
          <ac:chgData name="Owen Hoek" userId="6ad58560-e8e9-48ae-ba30-46665d65714c" providerId="ADAL" clId="{CB185CB9-D236-4781-925E-2605808C79F7}" dt="2026-01-05T12:52:50.543" v="13282" actId="14861"/>
          <ac:picMkLst>
            <pc:docMk/>
            <pc:sldMk cId="1077987616" sldId="309"/>
            <ac:picMk id="18" creationId="{84201DAA-C497-530C-02F1-BF258A6A4339}"/>
          </ac:picMkLst>
        </pc:picChg>
      </pc:sldChg>
      <pc:sldChg chg="add del ord">
        <pc:chgData name="Owen Hoek" userId="6ad58560-e8e9-48ae-ba30-46665d65714c" providerId="ADAL" clId="{CB185CB9-D236-4781-925E-2605808C79F7}" dt="2026-01-05T12:34:03.942" v="13071"/>
        <pc:sldMkLst>
          <pc:docMk/>
          <pc:sldMk cId="1288653424" sldId="309"/>
        </pc:sldMkLst>
      </pc:sldChg>
      <pc:sldChg chg="addSp delSp modSp add mod addAnim delAnim modAnim">
        <pc:chgData name="Owen Hoek" userId="6ad58560-e8e9-48ae-ba30-46665d65714c" providerId="ADAL" clId="{CB185CB9-D236-4781-925E-2605808C79F7}" dt="2026-01-05T14:33:14.339" v="14381" actId="34135"/>
        <pc:sldMkLst>
          <pc:docMk/>
          <pc:sldMk cId="3012614254" sldId="309"/>
        </pc:sldMkLst>
        <pc:spChg chg="add del mod">
          <ac:chgData name="Owen Hoek" userId="6ad58560-e8e9-48ae-ba30-46665d65714c" providerId="ADAL" clId="{CB185CB9-D236-4781-925E-2605808C79F7}" dt="2026-01-05T14:04:56.807" v="13949"/>
          <ac:spMkLst>
            <pc:docMk/>
            <pc:sldMk cId="3012614254" sldId="309"/>
            <ac:spMk id="2" creationId="{EA96F4DF-8138-E92B-F17E-8B86CCDAD5BF}"/>
          </ac:spMkLst>
        </pc:spChg>
        <pc:spChg chg="add del mod">
          <ac:chgData name="Owen Hoek" userId="6ad58560-e8e9-48ae-ba30-46665d65714c" providerId="ADAL" clId="{CB185CB9-D236-4781-925E-2605808C79F7}" dt="2026-01-05T14:04:56.807" v="13949"/>
          <ac:spMkLst>
            <pc:docMk/>
            <pc:sldMk cId="3012614254" sldId="309"/>
            <ac:spMk id="3" creationId="{BFD39AE7-C9F4-E7EC-89F8-BE4FBAC598BD}"/>
          </ac:spMkLst>
        </pc:spChg>
        <pc:spChg chg="del mod">
          <ac:chgData name="Owen Hoek" userId="6ad58560-e8e9-48ae-ba30-46665d65714c" providerId="ADAL" clId="{CB185CB9-D236-4781-925E-2605808C79F7}" dt="2026-01-05T14:06:18.957" v="13962"/>
          <ac:spMkLst>
            <pc:docMk/>
            <pc:sldMk cId="3012614254" sldId="309"/>
            <ac:spMk id="4" creationId="{B1738487-4BE7-60B6-79CC-292420106E34}"/>
          </ac:spMkLst>
        </pc:spChg>
        <pc:spChg chg="add del mod">
          <ac:chgData name="Owen Hoek" userId="6ad58560-e8e9-48ae-ba30-46665d65714c" providerId="ADAL" clId="{CB185CB9-D236-4781-925E-2605808C79F7}" dt="2026-01-05T14:06:18.957" v="13962"/>
          <ac:spMkLst>
            <pc:docMk/>
            <pc:sldMk cId="3012614254" sldId="309"/>
            <ac:spMk id="5" creationId="{9086A3DB-80CC-D574-7DED-0A568B2CD9A3}"/>
          </ac:spMkLst>
        </pc:spChg>
        <pc:spChg chg="mod ord topLvl">
          <ac:chgData name="Owen Hoek" userId="6ad58560-e8e9-48ae-ba30-46665d65714c" providerId="ADAL" clId="{CB185CB9-D236-4781-925E-2605808C79F7}" dt="2026-01-05T14:33:14.339" v="14381" actId="34135"/>
          <ac:spMkLst>
            <pc:docMk/>
            <pc:sldMk cId="3012614254" sldId="309"/>
            <ac:spMk id="6" creationId="{47E12D39-5F02-480F-113B-5018FA43175B}"/>
          </ac:spMkLst>
        </pc:spChg>
        <pc:spChg chg="add mod">
          <ac:chgData name="Owen Hoek" userId="6ad58560-e8e9-48ae-ba30-46665d65714c" providerId="ADAL" clId="{CB185CB9-D236-4781-925E-2605808C79F7}" dt="2026-01-05T14:33:14.339" v="14381" actId="34135"/>
          <ac:spMkLst>
            <pc:docMk/>
            <pc:sldMk cId="3012614254" sldId="309"/>
            <ac:spMk id="7" creationId="{B6A001B2-7CD7-5368-E081-92604C06790A}"/>
          </ac:spMkLst>
        </pc:spChg>
        <pc:spChg chg="add mod">
          <ac:chgData name="Owen Hoek" userId="6ad58560-e8e9-48ae-ba30-46665d65714c" providerId="ADAL" clId="{CB185CB9-D236-4781-925E-2605808C79F7}" dt="2026-01-05T14:24:45.535" v="14322" actId="1076"/>
          <ac:spMkLst>
            <pc:docMk/>
            <pc:sldMk cId="3012614254" sldId="309"/>
            <ac:spMk id="8" creationId="{A86BEA63-D261-BE38-A2E2-623F87E2E758}"/>
          </ac:spMkLst>
        </pc:spChg>
        <pc:spChg chg="add mod">
          <ac:chgData name="Owen Hoek" userId="6ad58560-e8e9-48ae-ba30-46665d65714c" providerId="ADAL" clId="{CB185CB9-D236-4781-925E-2605808C79F7}" dt="2026-01-05T14:33:14.339" v="14381" actId="34135"/>
          <ac:spMkLst>
            <pc:docMk/>
            <pc:sldMk cId="3012614254" sldId="309"/>
            <ac:spMk id="9" creationId="{1DB2770D-F95A-76C5-8DFF-DCFC07EB43E7}"/>
          </ac:spMkLst>
        </pc:spChg>
        <pc:spChg chg="add mod topLvl">
          <ac:chgData name="Owen Hoek" userId="6ad58560-e8e9-48ae-ba30-46665d65714c" providerId="ADAL" clId="{CB185CB9-D236-4781-925E-2605808C79F7}" dt="2026-01-05T14:33:14.339" v="14381" actId="34135"/>
          <ac:spMkLst>
            <pc:docMk/>
            <pc:sldMk cId="3012614254" sldId="309"/>
            <ac:spMk id="10" creationId="{F502B52D-84B8-DA29-7E37-2D2A897FC781}"/>
          </ac:spMkLst>
        </pc:spChg>
        <pc:spChg chg="add mod topLvl">
          <ac:chgData name="Owen Hoek" userId="6ad58560-e8e9-48ae-ba30-46665d65714c" providerId="ADAL" clId="{CB185CB9-D236-4781-925E-2605808C79F7}" dt="2026-01-05T14:33:14.339" v="14381" actId="34135"/>
          <ac:spMkLst>
            <pc:docMk/>
            <pc:sldMk cId="3012614254" sldId="309"/>
            <ac:spMk id="11" creationId="{D2236E48-F4A0-6B4A-FF1F-32C2B8703867}"/>
          </ac:spMkLst>
        </pc:spChg>
        <pc:spChg chg="add mod">
          <ac:chgData name="Owen Hoek" userId="6ad58560-e8e9-48ae-ba30-46665d65714c" providerId="ADAL" clId="{CB185CB9-D236-4781-925E-2605808C79F7}" dt="2026-01-05T14:33:14.339" v="14381" actId="34135"/>
          <ac:spMkLst>
            <pc:docMk/>
            <pc:sldMk cId="3012614254" sldId="309"/>
            <ac:spMk id="14" creationId="{70C9FA8F-CAE6-E12E-52AC-3F1E332A4038}"/>
          </ac:spMkLst>
        </pc:spChg>
        <pc:spChg chg="add mod">
          <ac:chgData name="Owen Hoek" userId="6ad58560-e8e9-48ae-ba30-46665d65714c" providerId="ADAL" clId="{CB185CB9-D236-4781-925E-2605808C79F7}" dt="2026-01-05T14:33:14.339" v="14381" actId="34135"/>
          <ac:spMkLst>
            <pc:docMk/>
            <pc:sldMk cId="3012614254" sldId="309"/>
            <ac:spMk id="15" creationId="{B127E749-E92A-A4B2-521E-0E69FC837E0E}"/>
          </ac:spMkLst>
        </pc:spChg>
        <pc:spChg chg="add mod">
          <ac:chgData name="Owen Hoek" userId="6ad58560-e8e9-48ae-ba30-46665d65714c" providerId="ADAL" clId="{CB185CB9-D236-4781-925E-2605808C79F7}" dt="2026-01-05T14:33:14.339" v="14381" actId="34135"/>
          <ac:spMkLst>
            <pc:docMk/>
            <pc:sldMk cId="3012614254" sldId="309"/>
            <ac:spMk id="16" creationId="{7320D3AC-93FC-AED4-A078-F324932D8D94}"/>
          </ac:spMkLst>
        </pc:spChg>
        <pc:spChg chg="add mod ord">
          <ac:chgData name="Owen Hoek" userId="6ad58560-e8e9-48ae-ba30-46665d65714c" providerId="ADAL" clId="{CB185CB9-D236-4781-925E-2605808C79F7}" dt="2026-01-05T14:33:14.339" v="14381" actId="34135"/>
          <ac:spMkLst>
            <pc:docMk/>
            <pc:sldMk cId="3012614254" sldId="309"/>
            <ac:spMk id="18" creationId="{C8C1090D-512B-6C9C-DC68-57E7E46489EB}"/>
          </ac:spMkLst>
        </pc:spChg>
        <pc:spChg chg="add mod">
          <ac:chgData name="Owen Hoek" userId="6ad58560-e8e9-48ae-ba30-46665d65714c" providerId="ADAL" clId="{CB185CB9-D236-4781-925E-2605808C79F7}" dt="2026-01-05T14:14:39.355" v="14083" actId="164"/>
          <ac:spMkLst>
            <pc:docMk/>
            <pc:sldMk cId="3012614254" sldId="309"/>
            <ac:spMk id="19" creationId="{EF2E0E1E-002E-D540-4E16-F503E8C1742E}"/>
          </ac:spMkLst>
        </pc:spChg>
        <pc:spChg chg="mod">
          <ac:chgData name="Owen Hoek" userId="6ad58560-e8e9-48ae-ba30-46665d65714c" providerId="ADAL" clId="{CB185CB9-D236-4781-925E-2605808C79F7}" dt="2026-01-05T14:33:14.339" v="14381" actId="34135"/>
          <ac:spMkLst>
            <pc:docMk/>
            <pc:sldMk cId="3012614254" sldId="309"/>
            <ac:spMk id="20" creationId="{2DDFA4A7-264C-A248-2A7E-954630892037}"/>
          </ac:spMkLst>
        </pc:spChg>
        <pc:spChg chg="mod">
          <ac:chgData name="Owen Hoek" userId="6ad58560-e8e9-48ae-ba30-46665d65714c" providerId="ADAL" clId="{CB185CB9-D236-4781-925E-2605808C79F7}" dt="2026-01-05T14:18:53.011" v="14129" actId="14100"/>
          <ac:spMkLst>
            <pc:docMk/>
            <pc:sldMk cId="3012614254" sldId="309"/>
            <ac:spMk id="23" creationId="{79217370-7D38-07AE-479A-8CB53407ADE9}"/>
          </ac:spMkLst>
        </pc:spChg>
        <pc:grpChg chg="add mod">
          <ac:chgData name="Owen Hoek" userId="6ad58560-e8e9-48ae-ba30-46665d65714c" providerId="ADAL" clId="{CB185CB9-D236-4781-925E-2605808C79F7}" dt="2026-01-05T14:09:16.851" v="14029" actId="164"/>
          <ac:grpSpMkLst>
            <pc:docMk/>
            <pc:sldMk cId="3012614254" sldId="309"/>
            <ac:grpSpMk id="12" creationId="{7F11C792-9DC4-79C9-64DD-6A97DA28BC7B}"/>
          </ac:grpSpMkLst>
        </pc:grpChg>
        <pc:grpChg chg="add del mod ord">
          <ac:chgData name="Owen Hoek" userId="6ad58560-e8e9-48ae-ba30-46665d65714c" providerId="ADAL" clId="{CB185CB9-D236-4781-925E-2605808C79F7}" dt="2026-01-05T14:14:33.266" v="14082" actId="165"/>
          <ac:grpSpMkLst>
            <pc:docMk/>
            <pc:sldMk cId="3012614254" sldId="309"/>
            <ac:grpSpMk id="13" creationId="{6F42593D-1CE0-30A6-D60E-19B254AB42BA}"/>
          </ac:grpSpMkLst>
        </pc:grpChg>
        <pc:grpChg chg="add mod">
          <ac:chgData name="Owen Hoek" userId="6ad58560-e8e9-48ae-ba30-46665d65714c" providerId="ADAL" clId="{CB185CB9-D236-4781-925E-2605808C79F7}" dt="2026-01-05T14:14:39.355" v="14083" actId="164"/>
          <ac:grpSpMkLst>
            <pc:docMk/>
            <pc:sldMk cId="3012614254" sldId="309"/>
            <ac:grpSpMk id="21" creationId="{94DFF319-BE76-AE35-54FA-EDD990DB2E0F}"/>
          </ac:grpSpMkLst>
        </pc:grpChg>
        <pc:picChg chg="mod">
          <ac:chgData name="Owen Hoek" userId="6ad58560-e8e9-48ae-ba30-46665d65714c" providerId="ADAL" clId="{CB185CB9-D236-4781-925E-2605808C79F7}" dt="2026-01-05T14:04:00.454" v="13934" actId="14861"/>
          <ac:picMkLst>
            <pc:docMk/>
            <pc:sldMk cId="3012614254" sldId="309"/>
            <ac:picMk id="17" creationId="{801CAE5D-9E8D-D31F-127D-552B6F39379D}"/>
          </ac:picMkLst>
        </pc:picChg>
        <pc:picChg chg="mod">
          <ac:chgData name="Owen Hoek" userId="6ad58560-e8e9-48ae-ba30-46665d65714c" providerId="ADAL" clId="{CB185CB9-D236-4781-925E-2605808C79F7}" dt="2026-01-05T14:04:00.454" v="13934" actId="14861"/>
          <ac:picMkLst>
            <pc:docMk/>
            <pc:sldMk cId="3012614254" sldId="309"/>
            <ac:picMk id="22" creationId="{1317BDDE-D0DB-284C-A3C8-BDCEE2C257C6}"/>
          </ac:picMkLst>
        </pc:picChg>
        <pc:picChg chg="mod">
          <ac:chgData name="Owen Hoek" userId="6ad58560-e8e9-48ae-ba30-46665d65714c" providerId="ADAL" clId="{CB185CB9-D236-4781-925E-2605808C79F7}" dt="2026-01-05T14:17:37.013" v="14117" actId="1076"/>
          <ac:picMkLst>
            <pc:docMk/>
            <pc:sldMk cId="3012614254" sldId="309"/>
            <ac:picMk id="24" creationId="{F2CEFDFB-1367-D679-ED04-2C6E41EE6446}"/>
          </ac:picMkLst>
        </pc:picChg>
        <pc:picChg chg="mod">
          <ac:chgData name="Owen Hoek" userId="6ad58560-e8e9-48ae-ba30-46665d65714c" providerId="ADAL" clId="{CB185CB9-D236-4781-925E-2605808C79F7}" dt="2026-01-05T14:04:00.454" v="13934" actId="14861"/>
          <ac:picMkLst>
            <pc:docMk/>
            <pc:sldMk cId="3012614254" sldId="309"/>
            <ac:picMk id="26" creationId="{597B68F1-CCD7-DFC5-F1F9-35C24AA50D53}"/>
          </ac:picMkLst>
        </pc:picChg>
        <pc:picChg chg="mod">
          <ac:chgData name="Owen Hoek" userId="6ad58560-e8e9-48ae-ba30-46665d65714c" providerId="ADAL" clId="{CB185CB9-D236-4781-925E-2605808C79F7}" dt="2026-01-05T14:04:00.454" v="13934" actId="14861"/>
          <ac:picMkLst>
            <pc:docMk/>
            <pc:sldMk cId="3012614254" sldId="309"/>
            <ac:picMk id="28" creationId="{9E3CCEAB-FCBF-1350-2856-11F9A52412B5}"/>
          </ac:picMkLst>
        </pc:picChg>
      </pc:sldChg>
      <pc:sldChg chg="addSp delSp modSp add mod addAnim delAnim">
        <pc:chgData name="Owen Hoek" userId="6ad58560-e8e9-48ae-ba30-46665d65714c" providerId="ADAL" clId="{CB185CB9-D236-4781-925E-2605808C79F7}" dt="2026-01-05T14:33:16.650" v="14382" actId="34135"/>
        <pc:sldMkLst>
          <pc:docMk/>
          <pc:sldMk cId="719867712" sldId="310"/>
        </pc:sldMkLst>
        <pc:spChg chg="mod">
          <ac:chgData name="Owen Hoek" userId="6ad58560-e8e9-48ae-ba30-46665d65714c" providerId="ADAL" clId="{CB185CB9-D236-4781-925E-2605808C79F7}" dt="2026-01-05T14:33:16.650" v="14382" actId="34135"/>
          <ac:spMkLst>
            <pc:docMk/>
            <pc:sldMk cId="719867712" sldId="310"/>
            <ac:spMk id="6" creationId="{2989D346-4F89-07E6-B345-0D85523C6519}"/>
          </ac:spMkLst>
        </pc:spChg>
        <pc:spChg chg="mod">
          <ac:chgData name="Owen Hoek" userId="6ad58560-e8e9-48ae-ba30-46665d65714c" providerId="ADAL" clId="{CB185CB9-D236-4781-925E-2605808C79F7}" dt="2026-01-05T14:33:16.650" v="14382" actId="34135"/>
          <ac:spMkLst>
            <pc:docMk/>
            <pc:sldMk cId="719867712" sldId="310"/>
            <ac:spMk id="8" creationId="{66FDEBBB-0182-1A53-D098-7600AF5550D0}"/>
          </ac:spMkLst>
        </pc:spChg>
        <pc:spChg chg="mod">
          <ac:chgData name="Owen Hoek" userId="6ad58560-e8e9-48ae-ba30-46665d65714c" providerId="ADAL" clId="{CB185CB9-D236-4781-925E-2605808C79F7}" dt="2026-01-05T14:25:26.678" v="14328" actId="1076"/>
          <ac:spMkLst>
            <pc:docMk/>
            <pc:sldMk cId="719867712" sldId="310"/>
            <ac:spMk id="9" creationId="{484F55A1-0864-18F8-56FF-0C666B2BBD2D}"/>
          </ac:spMkLst>
        </pc:spChg>
        <pc:spChg chg="mod">
          <ac:chgData name="Owen Hoek" userId="6ad58560-e8e9-48ae-ba30-46665d65714c" providerId="ADAL" clId="{CB185CB9-D236-4781-925E-2605808C79F7}" dt="2026-01-05T14:33:16.650" v="14382" actId="34135"/>
          <ac:spMkLst>
            <pc:docMk/>
            <pc:sldMk cId="719867712" sldId="310"/>
            <ac:spMk id="10" creationId="{EB8425D4-1AB4-9DAC-4499-DEA8B98A7AAF}"/>
          </ac:spMkLst>
        </pc:spChg>
        <pc:spChg chg="mod">
          <ac:chgData name="Owen Hoek" userId="6ad58560-e8e9-48ae-ba30-46665d65714c" providerId="ADAL" clId="{CB185CB9-D236-4781-925E-2605808C79F7}" dt="2026-01-05T14:33:16.650" v="14382" actId="34135"/>
          <ac:spMkLst>
            <pc:docMk/>
            <pc:sldMk cId="719867712" sldId="310"/>
            <ac:spMk id="11" creationId="{22A6D5A1-6109-8A2C-FF4A-293041A33EB5}"/>
          </ac:spMkLst>
        </pc:spChg>
        <pc:spChg chg="mod">
          <ac:chgData name="Owen Hoek" userId="6ad58560-e8e9-48ae-ba30-46665d65714c" providerId="ADAL" clId="{CB185CB9-D236-4781-925E-2605808C79F7}" dt="2026-01-05T14:33:16.650" v="14382" actId="34135"/>
          <ac:spMkLst>
            <pc:docMk/>
            <pc:sldMk cId="719867712" sldId="310"/>
            <ac:spMk id="14" creationId="{3C626FE5-D015-0347-D158-AD1F9AB12F72}"/>
          </ac:spMkLst>
        </pc:spChg>
        <pc:spChg chg="del">
          <ac:chgData name="Owen Hoek" userId="6ad58560-e8e9-48ae-ba30-46665d65714c" providerId="ADAL" clId="{CB185CB9-D236-4781-925E-2605808C79F7}" dt="2026-01-05T14:23:42.982" v="14319" actId="478"/>
          <ac:spMkLst>
            <pc:docMk/>
            <pc:sldMk cId="719867712" sldId="310"/>
            <ac:spMk id="15" creationId="{D757F579-F008-7E08-DEE4-5EAE8C6050A9}"/>
          </ac:spMkLst>
        </pc:spChg>
        <pc:spChg chg="mod ord">
          <ac:chgData name="Owen Hoek" userId="6ad58560-e8e9-48ae-ba30-46665d65714c" providerId="ADAL" clId="{CB185CB9-D236-4781-925E-2605808C79F7}" dt="2026-01-05T14:33:16.650" v="14382" actId="34135"/>
          <ac:spMkLst>
            <pc:docMk/>
            <pc:sldMk cId="719867712" sldId="310"/>
            <ac:spMk id="16" creationId="{90E56840-75AC-C504-BF69-C18A54C67BCE}"/>
          </ac:spMkLst>
        </pc:spChg>
        <pc:spChg chg="mod">
          <ac:chgData name="Owen Hoek" userId="6ad58560-e8e9-48ae-ba30-46665d65714c" providerId="ADAL" clId="{CB185CB9-D236-4781-925E-2605808C79F7}" dt="2026-01-05T14:33:16.650" v="14382" actId="34135"/>
          <ac:spMkLst>
            <pc:docMk/>
            <pc:sldMk cId="719867712" sldId="310"/>
            <ac:spMk id="18" creationId="{FB5E1F3C-353A-0068-54FF-59E46BDCDDF5}"/>
          </ac:spMkLst>
        </pc:spChg>
        <pc:spChg chg="mod">
          <ac:chgData name="Owen Hoek" userId="6ad58560-e8e9-48ae-ba30-46665d65714c" providerId="ADAL" clId="{CB185CB9-D236-4781-925E-2605808C79F7}" dt="2026-01-05T14:33:16.650" v="14382" actId="34135"/>
          <ac:spMkLst>
            <pc:docMk/>
            <pc:sldMk cId="719867712" sldId="310"/>
            <ac:spMk id="19" creationId="{D5AB59A3-F267-815F-7FC4-BC5DC1493C78}"/>
          </ac:spMkLst>
        </pc:spChg>
        <pc:spChg chg="mod">
          <ac:chgData name="Owen Hoek" userId="6ad58560-e8e9-48ae-ba30-46665d65714c" providerId="ADAL" clId="{CB185CB9-D236-4781-925E-2605808C79F7}" dt="2026-01-05T14:33:16.650" v="14382" actId="34135"/>
          <ac:spMkLst>
            <pc:docMk/>
            <pc:sldMk cId="719867712" sldId="310"/>
            <ac:spMk id="20" creationId="{4C4A0EE4-B210-C791-FA12-DC1E9AFF7CC2}"/>
          </ac:spMkLst>
        </pc:spChg>
        <pc:spChg chg="mod">
          <ac:chgData name="Owen Hoek" userId="6ad58560-e8e9-48ae-ba30-46665d65714c" providerId="ADAL" clId="{CB185CB9-D236-4781-925E-2605808C79F7}" dt="2026-01-05T14:33:16.650" v="14382" actId="34135"/>
          <ac:spMkLst>
            <pc:docMk/>
            <pc:sldMk cId="719867712" sldId="310"/>
            <ac:spMk id="23" creationId="{CB5FE48E-1D52-0BFA-84BE-06EB99B11E0A}"/>
          </ac:spMkLst>
        </pc:spChg>
        <pc:grpChg chg="mod">
          <ac:chgData name="Owen Hoek" userId="6ad58560-e8e9-48ae-ba30-46665d65714c" providerId="ADAL" clId="{CB185CB9-D236-4781-925E-2605808C79F7}" dt="2026-01-05T14:19:34.613" v="14173"/>
          <ac:grpSpMkLst>
            <pc:docMk/>
            <pc:sldMk cId="719867712" sldId="310"/>
            <ac:grpSpMk id="21" creationId="{7A4E2CA8-0884-0131-EC7A-7D76F273ADC8}"/>
          </ac:grpSpMkLst>
        </pc:grpChg>
        <pc:picChg chg="add mod">
          <ac:chgData name="Owen Hoek" userId="6ad58560-e8e9-48ae-ba30-46665d65714c" providerId="ADAL" clId="{CB185CB9-D236-4781-925E-2605808C79F7}" dt="2026-01-05T14:17:17.260" v="14113"/>
          <ac:picMkLst>
            <pc:docMk/>
            <pc:sldMk cId="719867712" sldId="310"/>
            <ac:picMk id="2" creationId="{56B3718D-4212-15E0-372A-7FEE0604ABCC}"/>
          </ac:picMkLst>
        </pc:picChg>
        <pc:picChg chg="del mod">
          <ac:chgData name="Owen Hoek" userId="6ad58560-e8e9-48ae-ba30-46665d65714c" providerId="ADAL" clId="{CB185CB9-D236-4781-925E-2605808C79F7}" dt="2026-01-05T14:17:16.938" v="14112" actId="478"/>
          <ac:picMkLst>
            <pc:docMk/>
            <pc:sldMk cId="719867712" sldId="310"/>
            <ac:picMk id="24" creationId="{209E66EA-AC77-0CB9-DDCA-18871834534E}"/>
          </ac:picMkLst>
        </pc:picChg>
        <pc:picChg chg="mod">
          <ac:chgData name="Owen Hoek" userId="6ad58560-e8e9-48ae-ba30-46665d65714c" providerId="ADAL" clId="{CB185CB9-D236-4781-925E-2605808C79F7}" dt="2026-01-05T14:17:27.654" v="14115" actId="1076"/>
          <ac:picMkLst>
            <pc:docMk/>
            <pc:sldMk cId="719867712" sldId="310"/>
            <ac:picMk id="26" creationId="{8CED5E25-B35E-0A9B-A9D5-5AA2E8E33F1C}"/>
          </ac:picMkLst>
        </pc:picChg>
      </pc:sldChg>
      <pc:sldChg chg="addSp delSp modSp add del mod ord delAnim">
        <pc:chgData name="Owen Hoek" userId="6ad58560-e8e9-48ae-ba30-46665d65714c" providerId="ADAL" clId="{CB185CB9-D236-4781-925E-2605808C79F7}" dt="2026-01-05T13:00:37.322" v="13452" actId="47"/>
        <pc:sldMkLst>
          <pc:docMk/>
          <pc:sldMk cId="2672570880" sldId="310"/>
        </pc:sldMkLst>
        <pc:spChg chg="del">
          <ac:chgData name="Owen Hoek" userId="6ad58560-e8e9-48ae-ba30-46665d65714c" providerId="ADAL" clId="{CB185CB9-D236-4781-925E-2605808C79F7}" dt="2026-01-05T12:52:39.132" v="13274" actId="478"/>
          <ac:spMkLst>
            <pc:docMk/>
            <pc:sldMk cId="2672570880" sldId="310"/>
            <ac:spMk id="11" creationId="{2A84E9B5-D535-1126-8F5B-A0A613DA6DA3}"/>
          </ac:spMkLst>
        </pc:spChg>
        <pc:grpChg chg="del mod">
          <ac:chgData name="Owen Hoek" userId="6ad58560-e8e9-48ae-ba30-46665d65714c" providerId="ADAL" clId="{CB185CB9-D236-4781-925E-2605808C79F7}" dt="2026-01-05T12:34:58.116" v="13091" actId="478"/>
          <ac:grpSpMkLst>
            <pc:docMk/>
            <pc:sldMk cId="2672570880" sldId="310"/>
            <ac:grpSpMk id="2" creationId="{BFD7211C-E47B-1CCB-F5EE-2518C81FD5A7}"/>
          </ac:grpSpMkLst>
        </pc:grpChg>
        <pc:grpChg chg="add del mod">
          <ac:chgData name="Owen Hoek" userId="6ad58560-e8e9-48ae-ba30-46665d65714c" providerId="ADAL" clId="{CB185CB9-D236-4781-925E-2605808C79F7}" dt="2026-01-05T12:36:53.609" v="13122" actId="165"/>
          <ac:grpSpMkLst>
            <pc:docMk/>
            <pc:sldMk cId="2672570880" sldId="310"/>
            <ac:grpSpMk id="8" creationId="{E6C49398-3242-90B9-5E51-238A1120AACC}"/>
          </ac:grpSpMkLst>
        </pc:grpChg>
        <pc:grpChg chg="del">
          <ac:chgData name="Owen Hoek" userId="6ad58560-e8e9-48ae-ba30-46665d65714c" providerId="ADAL" clId="{CB185CB9-D236-4781-925E-2605808C79F7}" dt="2026-01-05T12:52:39.852" v="13275" actId="478"/>
          <ac:grpSpMkLst>
            <pc:docMk/>
            <pc:sldMk cId="2672570880" sldId="310"/>
            <ac:grpSpMk id="13" creationId="{FC81D55D-9C28-3226-C86D-AC9C25E746CA}"/>
          </ac:grpSpMkLst>
        </pc:grpChg>
        <pc:picChg chg="mod topLvl">
          <ac:chgData name="Owen Hoek" userId="6ad58560-e8e9-48ae-ba30-46665d65714c" providerId="ADAL" clId="{CB185CB9-D236-4781-925E-2605808C79F7}" dt="2026-01-05T12:53:04.312" v="13285" actId="14861"/>
          <ac:picMkLst>
            <pc:docMk/>
            <pc:sldMk cId="2672570880" sldId="310"/>
            <ac:picMk id="10" creationId="{C826E36A-D402-3297-22EA-C206CC913CA9}"/>
          </ac:picMkLst>
        </pc:picChg>
        <pc:picChg chg="mod topLvl">
          <ac:chgData name="Owen Hoek" userId="6ad58560-e8e9-48ae-ba30-46665d65714c" providerId="ADAL" clId="{CB185CB9-D236-4781-925E-2605808C79F7}" dt="2026-01-05T12:53:04.312" v="13285" actId="14861"/>
          <ac:picMkLst>
            <pc:docMk/>
            <pc:sldMk cId="2672570880" sldId="310"/>
            <ac:picMk id="12" creationId="{FB2AEBEF-4763-3B9E-D3F7-D06F8760F163}"/>
          </ac:picMkLst>
        </pc:picChg>
        <pc:picChg chg="mod topLvl">
          <ac:chgData name="Owen Hoek" userId="6ad58560-e8e9-48ae-ba30-46665d65714c" providerId="ADAL" clId="{CB185CB9-D236-4781-925E-2605808C79F7}" dt="2026-01-05T12:53:04.312" v="13285" actId="14861"/>
          <ac:picMkLst>
            <pc:docMk/>
            <pc:sldMk cId="2672570880" sldId="310"/>
            <ac:picMk id="14" creationId="{04EA5414-CE84-53BC-41A7-6F81A45F2B08}"/>
          </ac:picMkLst>
        </pc:picChg>
        <pc:picChg chg="mod topLvl">
          <ac:chgData name="Owen Hoek" userId="6ad58560-e8e9-48ae-ba30-46665d65714c" providerId="ADAL" clId="{CB185CB9-D236-4781-925E-2605808C79F7}" dt="2026-01-05T12:53:04.312" v="13285" actId="14861"/>
          <ac:picMkLst>
            <pc:docMk/>
            <pc:sldMk cId="2672570880" sldId="310"/>
            <ac:picMk id="15" creationId="{EAAE87A3-6CC9-4FF8-1466-66C5C7BFE2EA}"/>
          </ac:picMkLst>
        </pc:picChg>
        <pc:picChg chg="mod topLvl">
          <ac:chgData name="Owen Hoek" userId="6ad58560-e8e9-48ae-ba30-46665d65714c" providerId="ADAL" clId="{CB185CB9-D236-4781-925E-2605808C79F7}" dt="2026-01-05T12:53:04.312" v="13285" actId="14861"/>
          <ac:picMkLst>
            <pc:docMk/>
            <pc:sldMk cId="2672570880" sldId="310"/>
            <ac:picMk id="18" creationId="{411FEFE8-B5A7-A2EC-BA6B-D35372A5EF66}"/>
          </ac:picMkLst>
        </pc:picChg>
        <pc:picChg chg="add mod">
          <ac:chgData name="Owen Hoek" userId="6ad58560-e8e9-48ae-ba30-46665d65714c" providerId="ADAL" clId="{CB185CB9-D236-4781-925E-2605808C79F7}" dt="2026-01-05T12:36:22.954" v="13113" actId="571"/>
          <ac:picMkLst>
            <pc:docMk/>
            <pc:sldMk cId="2672570880" sldId="310"/>
            <ac:picMk id="19" creationId="{37C3DBF5-F616-C519-B539-D7F7518D53B1}"/>
          </ac:picMkLst>
        </pc:picChg>
      </pc:sldChg>
      <pc:sldChg chg="add del">
        <pc:chgData name="Owen Hoek" userId="6ad58560-e8e9-48ae-ba30-46665d65714c" providerId="ADAL" clId="{CB185CB9-D236-4781-925E-2605808C79F7}" dt="2026-01-05T14:15:51.960" v="14097" actId="47"/>
        <pc:sldMkLst>
          <pc:docMk/>
          <pc:sldMk cId="1696687551" sldId="311"/>
        </pc:sldMkLst>
      </pc:sldChg>
      <pc:sldChg chg="addSp delSp modSp add del mod ord modTransition setBg addAnim delAnim modAnim">
        <pc:chgData name="Owen Hoek" userId="6ad58560-e8e9-48ae-ba30-46665d65714c" providerId="ADAL" clId="{CB185CB9-D236-4781-925E-2605808C79F7}" dt="2026-01-05T13:52:41.514" v="13806" actId="47"/>
        <pc:sldMkLst>
          <pc:docMk/>
          <pc:sldMk cId="3997718346" sldId="311"/>
        </pc:sldMkLst>
        <pc:spChg chg="mod topLvl">
          <ac:chgData name="Owen Hoek" userId="6ad58560-e8e9-48ae-ba30-46665d65714c" providerId="ADAL" clId="{CB185CB9-D236-4781-925E-2605808C79F7}" dt="2026-01-05T13:07:50.170" v="13615" actId="1076"/>
          <ac:spMkLst>
            <pc:docMk/>
            <pc:sldMk cId="3997718346" sldId="311"/>
            <ac:spMk id="3" creationId="{EB9DD89B-DE20-1693-8C5B-0CBF46AB25C4}"/>
          </ac:spMkLst>
        </pc:spChg>
        <pc:spChg chg="mod topLvl">
          <ac:chgData name="Owen Hoek" userId="6ad58560-e8e9-48ae-ba30-46665d65714c" providerId="ADAL" clId="{CB185CB9-D236-4781-925E-2605808C79F7}" dt="2026-01-05T13:07:50.170" v="13615" actId="1076"/>
          <ac:spMkLst>
            <pc:docMk/>
            <pc:sldMk cId="3997718346" sldId="311"/>
            <ac:spMk id="4" creationId="{3479CFA8-E8E6-BEFC-E8E2-69E0615CE1B1}"/>
          </ac:spMkLst>
        </pc:spChg>
        <pc:spChg chg="add del mod topLvl">
          <ac:chgData name="Owen Hoek" userId="6ad58560-e8e9-48ae-ba30-46665d65714c" providerId="ADAL" clId="{CB185CB9-D236-4781-925E-2605808C79F7}" dt="2026-01-05T12:41:17.034" v="13177"/>
          <ac:spMkLst>
            <pc:docMk/>
            <pc:sldMk cId="3997718346" sldId="311"/>
            <ac:spMk id="9" creationId="{2FA65050-7869-F315-6894-44C3702EC04C}"/>
          </ac:spMkLst>
        </pc:spChg>
        <pc:spChg chg="add del mod">
          <ac:chgData name="Owen Hoek" userId="6ad58560-e8e9-48ae-ba30-46665d65714c" providerId="ADAL" clId="{CB185CB9-D236-4781-925E-2605808C79F7}" dt="2026-01-05T12:41:17.034" v="13177"/>
          <ac:spMkLst>
            <pc:docMk/>
            <pc:sldMk cId="3997718346" sldId="311"/>
            <ac:spMk id="11" creationId="{D559E557-EF88-2466-1AA3-E0F4E0E50BFA}"/>
          </ac:spMkLst>
        </pc:spChg>
        <pc:spChg chg="add del mod ord">
          <ac:chgData name="Owen Hoek" userId="6ad58560-e8e9-48ae-ba30-46665d65714c" providerId="ADAL" clId="{CB185CB9-D236-4781-925E-2605808C79F7}" dt="2026-01-05T12:41:17.034" v="13177"/>
          <ac:spMkLst>
            <pc:docMk/>
            <pc:sldMk cId="3997718346" sldId="311"/>
            <ac:spMk id="19" creationId="{1BD95534-D6FC-B3E3-6C8C-A8204685591A}"/>
          </ac:spMkLst>
        </pc:spChg>
        <pc:spChg chg="mod ord">
          <ac:chgData name="Owen Hoek" userId="6ad58560-e8e9-48ae-ba30-46665d65714c" providerId="ADAL" clId="{CB185CB9-D236-4781-925E-2605808C79F7}" dt="2026-01-05T12:41:03.670" v="13175"/>
          <ac:spMkLst>
            <pc:docMk/>
            <pc:sldMk cId="3997718346" sldId="311"/>
            <ac:spMk id="20" creationId="{23DA521E-4E20-5FCB-59E9-0FA78E2ACF16}"/>
          </ac:spMkLst>
        </pc:spChg>
        <pc:spChg chg="add mod ord">
          <ac:chgData name="Owen Hoek" userId="6ad58560-e8e9-48ae-ba30-46665d65714c" providerId="ADAL" clId="{CB185CB9-D236-4781-925E-2605808C79F7}" dt="2026-01-05T12:41:01.998" v="13174" actId="167"/>
          <ac:spMkLst>
            <pc:docMk/>
            <pc:sldMk cId="3997718346" sldId="311"/>
            <ac:spMk id="21" creationId="{3DBDF759-329F-0095-8EC5-EAF59B1B50B5}"/>
          </ac:spMkLst>
        </pc:spChg>
        <pc:spChg chg="add mod ord">
          <ac:chgData name="Owen Hoek" userId="6ad58560-e8e9-48ae-ba30-46665d65714c" providerId="ADAL" clId="{CB185CB9-D236-4781-925E-2605808C79F7}" dt="2026-01-05T12:41:01.998" v="13174" actId="167"/>
          <ac:spMkLst>
            <pc:docMk/>
            <pc:sldMk cId="3997718346" sldId="311"/>
            <ac:spMk id="22" creationId="{10908BB2-49D4-E3EA-3ED1-366DC2DB1D9B}"/>
          </ac:spMkLst>
        </pc:spChg>
        <pc:spChg chg="del mod ord">
          <ac:chgData name="Owen Hoek" userId="6ad58560-e8e9-48ae-ba30-46665d65714c" providerId="ADAL" clId="{CB185CB9-D236-4781-925E-2605808C79F7}" dt="2026-01-05T12:43:25.766" v="13196" actId="478"/>
          <ac:spMkLst>
            <pc:docMk/>
            <pc:sldMk cId="3997718346" sldId="311"/>
            <ac:spMk id="23" creationId="{F7D38E40-AE62-EB32-10C4-F0AABD609DCB}"/>
          </ac:spMkLst>
        </pc:spChg>
        <pc:spChg chg="add del mod ord topLvl">
          <ac:chgData name="Owen Hoek" userId="6ad58560-e8e9-48ae-ba30-46665d65714c" providerId="ADAL" clId="{CB185CB9-D236-4781-925E-2605808C79F7}" dt="2026-01-05T12:44:27.955" v="13207"/>
          <ac:spMkLst>
            <pc:docMk/>
            <pc:sldMk cId="3997718346" sldId="311"/>
            <ac:spMk id="24" creationId="{FBDFDBA3-DC6D-552A-7406-89803B0E2E24}"/>
          </ac:spMkLst>
        </pc:spChg>
        <pc:spChg chg="add mod ord">
          <ac:chgData name="Owen Hoek" userId="6ad58560-e8e9-48ae-ba30-46665d65714c" providerId="ADAL" clId="{CB185CB9-D236-4781-925E-2605808C79F7}" dt="2026-01-05T13:06:24.593" v="13588" actId="207"/>
          <ac:spMkLst>
            <pc:docMk/>
            <pc:sldMk cId="3997718346" sldId="311"/>
            <ac:spMk id="25" creationId="{1001F0F4-E995-0973-8E52-B2132CEC2A94}"/>
          </ac:spMkLst>
        </pc:spChg>
        <pc:spChg chg="add del mod">
          <ac:chgData name="Owen Hoek" userId="6ad58560-e8e9-48ae-ba30-46665d65714c" providerId="ADAL" clId="{CB185CB9-D236-4781-925E-2605808C79F7}" dt="2026-01-05T12:44:27.955" v="13207"/>
          <ac:spMkLst>
            <pc:docMk/>
            <pc:sldMk cId="3997718346" sldId="311"/>
            <ac:spMk id="27" creationId="{652CDB65-7CBF-A1B4-804D-A622AA1328A3}"/>
          </ac:spMkLst>
        </pc:spChg>
        <pc:spChg chg="mod">
          <ac:chgData name="Owen Hoek" userId="6ad58560-e8e9-48ae-ba30-46665d65714c" providerId="ADAL" clId="{CB185CB9-D236-4781-925E-2605808C79F7}" dt="2026-01-05T13:06:13.583" v="13584" actId="207"/>
          <ac:spMkLst>
            <pc:docMk/>
            <pc:sldMk cId="3997718346" sldId="311"/>
            <ac:spMk id="28" creationId="{C3519A78-C39B-F78D-A40B-4354CDC03920}"/>
          </ac:spMkLst>
        </pc:spChg>
        <pc:spChg chg="add mod ord topLvl">
          <ac:chgData name="Owen Hoek" userId="6ad58560-e8e9-48ae-ba30-46665d65714c" providerId="ADAL" clId="{CB185CB9-D236-4781-925E-2605808C79F7}" dt="2026-01-05T13:06:20.116" v="13586" actId="207"/>
          <ac:spMkLst>
            <pc:docMk/>
            <pc:sldMk cId="3997718346" sldId="311"/>
            <ac:spMk id="29" creationId="{797D74C4-8A2F-2984-315D-2F97B4B330EB}"/>
          </ac:spMkLst>
        </pc:spChg>
        <pc:spChg chg="add mod">
          <ac:chgData name="Owen Hoek" userId="6ad58560-e8e9-48ae-ba30-46665d65714c" providerId="ADAL" clId="{CB185CB9-D236-4781-925E-2605808C79F7}" dt="2026-01-05T12:54:26.153" v="13295" actId="164"/>
          <ac:spMkLst>
            <pc:docMk/>
            <pc:sldMk cId="3997718346" sldId="311"/>
            <ac:spMk id="31" creationId="{D580A598-B652-743B-D69D-DA749DC7B5E6}"/>
          </ac:spMkLst>
        </pc:spChg>
        <pc:spChg chg="add mod">
          <ac:chgData name="Owen Hoek" userId="6ad58560-e8e9-48ae-ba30-46665d65714c" providerId="ADAL" clId="{CB185CB9-D236-4781-925E-2605808C79F7}" dt="2026-01-05T12:54:26.153" v="13295" actId="164"/>
          <ac:spMkLst>
            <pc:docMk/>
            <pc:sldMk cId="3997718346" sldId="311"/>
            <ac:spMk id="32" creationId="{30A8CD2D-6A7D-66BE-E7D6-76864BBD8FFC}"/>
          </ac:spMkLst>
        </pc:spChg>
        <pc:spChg chg="add mod">
          <ac:chgData name="Owen Hoek" userId="6ad58560-e8e9-48ae-ba30-46665d65714c" providerId="ADAL" clId="{CB185CB9-D236-4781-925E-2605808C79F7}" dt="2026-01-05T13:04:09.012" v="13561" actId="1076"/>
          <ac:spMkLst>
            <pc:docMk/>
            <pc:sldMk cId="3997718346" sldId="311"/>
            <ac:spMk id="33" creationId="{FFD58547-A31A-22D6-7F6C-E45528B236EB}"/>
          </ac:spMkLst>
        </pc:spChg>
        <pc:spChg chg="mod ord">
          <ac:chgData name="Owen Hoek" userId="6ad58560-e8e9-48ae-ba30-46665d65714c" providerId="ADAL" clId="{CB185CB9-D236-4781-925E-2605808C79F7}" dt="2026-01-05T12:57:29.037" v="13321" actId="34135"/>
          <ac:spMkLst>
            <pc:docMk/>
            <pc:sldMk cId="3997718346" sldId="311"/>
            <ac:spMk id="36" creationId="{B0E73891-BF32-0A24-D0FE-92CBADE9E7B6}"/>
          </ac:spMkLst>
        </pc:spChg>
        <pc:spChg chg="add mod">
          <ac:chgData name="Owen Hoek" userId="6ad58560-e8e9-48ae-ba30-46665d65714c" providerId="ADAL" clId="{CB185CB9-D236-4781-925E-2605808C79F7}" dt="2026-01-05T12:57:03.651" v="13318" actId="1076"/>
          <ac:spMkLst>
            <pc:docMk/>
            <pc:sldMk cId="3997718346" sldId="311"/>
            <ac:spMk id="37" creationId="{D998082C-4FE8-F772-2BBF-F16B996266F0}"/>
          </ac:spMkLst>
        </pc:spChg>
        <pc:spChg chg="add mod">
          <ac:chgData name="Owen Hoek" userId="6ad58560-e8e9-48ae-ba30-46665d65714c" providerId="ADAL" clId="{CB185CB9-D236-4781-925E-2605808C79F7}" dt="2026-01-05T12:55:51.161" v="13308" actId="1076"/>
          <ac:spMkLst>
            <pc:docMk/>
            <pc:sldMk cId="3997718346" sldId="311"/>
            <ac:spMk id="38" creationId="{888E4218-7C12-E890-7CD6-70C3AD3EB380}"/>
          </ac:spMkLst>
        </pc:spChg>
        <pc:spChg chg="add mod">
          <ac:chgData name="Owen Hoek" userId="6ad58560-e8e9-48ae-ba30-46665d65714c" providerId="ADAL" clId="{CB185CB9-D236-4781-925E-2605808C79F7}" dt="2026-01-05T12:53:36.181" v="13288" actId="1076"/>
          <ac:spMkLst>
            <pc:docMk/>
            <pc:sldMk cId="3997718346" sldId="311"/>
            <ac:spMk id="39" creationId="{664EA35A-1E9F-01B4-4D4B-70587C2476DF}"/>
          </ac:spMkLst>
        </pc:spChg>
        <pc:spChg chg="add del mod">
          <ac:chgData name="Owen Hoek" userId="6ad58560-e8e9-48ae-ba30-46665d65714c" providerId="ADAL" clId="{CB185CB9-D236-4781-925E-2605808C79F7}" dt="2026-01-05T13:03:52.971" v="13558" actId="478"/>
          <ac:spMkLst>
            <pc:docMk/>
            <pc:sldMk cId="3997718346" sldId="311"/>
            <ac:spMk id="42" creationId="{41E911E0-F335-7B5C-009F-A05279D1B7AF}"/>
          </ac:spMkLst>
        </pc:spChg>
        <pc:spChg chg="add del mod ord">
          <ac:chgData name="Owen Hoek" userId="6ad58560-e8e9-48ae-ba30-46665d65714c" providerId="ADAL" clId="{CB185CB9-D236-4781-925E-2605808C79F7}" dt="2026-01-05T13:04:20.671" v="13562" actId="478"/>
          <ac:spMkLst>
            <pc:docMk/>
            <pc:sldMk cId="3997718346" sldId="311"/>
            <ac:spMk id="43" creationId="{94492F8B-5E22-B9FE-815A-199CB7AEAF0F}"/>
          </ac:spMkLst>
        </pc:spChg>
        <pc:grpChg chg="del">
          <ac:chgData name="Owen Hoek" userId="6ad58560-e8e9-48ae-ba30-46665d65714c" providerId="ADAL" clId="{CB185CB9-D236-4781-925E-2605808C79F7}" dt="2026-01-05T12:34:29.361" v="13086" actId="478"/>
          <ac:grpSpMkLst>
            <pc:docMk/>
            <pc:sldMk cId="3997718346" sldId="311"/>
            <ac:grpSpMk id="2" creationId="{81F632EA-ABE0-74B4-7A53-745A524CCC40}"/>
          </ac:grpSpMkLst>
        </pc:grpChg>
        <pc:grpChg chg="add del mod">
          <ac:chgData name="Owen Hoek" userId="6ad58560-e8e9-48ae-ba30-46665d65714c" providerId="ADAL" clId="{CB185CB9-D236-4781-925E-2605808C79F7}" dt="2026-01-05T12:36:49.171" v="13121" actId="165"/>
          <ac:grpSpMkLst>
            <pc:docMk/>
            <pc:sldMk cId="3997718346" sldId="311"/>
            <ac:grpSpMk id="8" creationId="{7440A4DA-4F90-6BCF-9C95-E497233BAFA9}"/>
          </ac:grpSpMkLst>
        </pc:grpChg>
        <pc:grpChg chg="add del mod">
          <ac:chgData name="Owen Hoek" userId="6ad58560-e8e9-48ae-ba30-46665d65714c" providerId="ADAL" clId="{CB185CB9-D236-4781-925E-2605808C79F7}" dt="2026-01-05T12:40:03.435" v="13161" actId="165"/>
          <ac:grpSpMkLst>
            <pc:docMk/>
            <pc:sldMk cId="3997718346" sldId="311"/>
            <ac:grpSpMk id="13" creationId="{C890E5EF-2749-74BB-6E96-084064DF417C}"/>
          </ac:grpSpMkLst>
        </pc:grpChg>
        <pc:grpChg chg="add del mod ord">
          <ac:chgData name="Owen Hoek" userId="6ad58560-e8e9-48ae-ba30-46665d65714c" providerId="ADAL" clId="{CB185CB9-D236-4781-925E-2605808C79F7}" dt="2026-01-05T12:43:58.363" v="13205" actId="165"/>
          <ac:grpSpMkLst>
            <pc:docMk/>
            <pc:sldMk cId="3997718346" sldId="311"/>
            <ac:grpSpMk id="26" creationId="{BBE593E0-A37E-A9F4-368C-AEE5391FA995}"/>
          </ac:grpSpMkLst>
        </pc:grpChg>
        <pc:grpChg chg="add del mod">
          <ac:chgData name="Owen Hoek" userId="6ad58560-e8e9-48ae-ba30-46665d65714c" providerId="ADAL" clId="{CB185CB9-D236-4781-925E-2605808C79F7}" dt="2026-01-05T12:54:02.013" v="13290" actId="165"/>
          <ac:grpSpMkLst>
            <pc:docMk/>
            <pc:sldMk cId="3997718346" sldId="311"/>
            <ac:grpSpMk id="30" creationId="{C99E7201-6AEE-CE38-CA53-8C2053688CE7}"/>
          </ac:grpSpMkLst>
        </pc:grpChg>
        <pc:grpChg chg="add mod">
          <ac:chgData name="Owen Hoek" userId="6ad58560-e8e9-48ae-ba30-46665d65714c" providerId="ADAL" clId="{CB185CB9-D236-4781-925E-2605808C79F7}" dt="2026-01-05T12:54:16" v="13294" actId="164"/>
          <ac:grpSpMkLst>
            <pc:docMk/>
            <pc:sldMk cId="3997718346" sldId="311"/>
            <ac:grpSpMk id="40" creationId="{25708A59-351A-C8FD-B3F5-40DCCC30D9D8}"/>
          </ac:grpSpMkLst>
        </pc:grpChg>
        <pc:grpChg chg="add mod ord">
          <ac:chgData name="Owen Hoek" userId="6ad58560-e8e9-48ae-ba30-46665d65714c" providerId="ADAL" clId="{CB185CB9-D236-4781-925E-2605808C79F7}" dt="2026-01-05T12:55:16.070" v="13303" actId="167"/>
          <ac:grpSpMkLst>
            <pc:docMk/>
            <pc:sldMk cId="3997718346" sldId="311"/>
            <ac:grpSpMk id="41" creationId="{A88447F2-C940-1CFE-9470-F3CEDB9F2A9E}"/>
          </ac:grpSpMkLst>
        </pc:grpChg>
        <pc:picChg chg="mod topLvl">
          <ac:chgData name="Owen Hoek" userId="6ad58560-e8e9-48ae-ba30-46665d65714c" providerId="ADAL" clId="{CB185CB9-D236-4781-925E-2605808C79F7}" dt="2026-01-05T12:52:35.373" v="13273" actId="14861"/>
          <ac:picMkLst>
            <pc:docMk/>
            <pc:sldMk cId="3997718346" sldId="311"/>
            <ac:picMk id="10" creationId="{0567B917-B0E8-643C-39E9-3174862FC640}"/>
          </ac:picMkLst>
        </pc:picChg>
        <pc:picChg chg="mod topLvl">
          <ac:chgData name="Owen Hoek" userId="6ad58560-e8e9-48ae-ba30-46665d65714c" providerId="ADAL" clId="{CB185CB9-D236-4781-925E-2605808C79F7}" dt="2026-01-05T12:52:35.373" v="13273" actId="14861"/>
          <ac:picMkLst>
            <pc:docMk/>
            <pc:sldMk cId="3997718346" sldId="311"/>
            <ac:picMk id="12" creationId="{11B74A78-E6F4-68F2-E5EB-762EE1400440}"/>
          </ac:picMkLst>
        </pc:picChg>
        <pc:picChg chg="mod topLvl">
          <ac:chgData name="Owen Hoek" userId="6ad58560-e8e9-48ae-ba30-46665d65714c" providerId="ADAL" clId="{CB185CB9-D236-4781-925E-2605808C79F7}" dt="2026-01-05T12:52:35.373" v="13273" actId="14861"/>
          <ac:picMkLst>
            <pc:docMk/>
            <pc:sldMk cId="3997718346" sldId="311"/>
            <ac:picMk id="14" creationId="{CC3AEE85-54C0-5256-EA53-A0D9888A8009}"/>
          </ac:picMkLst>
        </pc:picChg>
        <pc:picChg chg="mod topLvl">
          <ac:chgData name="Owen Hoek" userId="6ad58560-e8e9-48ae-ba30-46665d65714c" providerId="ADAL" clId="{CB185CB9-D236-4781-925E-2605808C79F7}" dt="2026-01-05T12:52:35.373" v="13273" actId="14861"/>
          <ac:picMkLst>
            <pc:docMk/>
            <pc:sldMk cId="3997718346" sldId="311"/>
            <ac:picMk id="15" creationId="{CB23C8EB-8895-2EC9-D4A4-46E680C15311}"/>
          </ac:picMkLst>
        </pc:picChg>
        <pc:picChg chg="mod topLvl">
          <ac:chgData name="Owen Hoek" userId="6ad58560-e8e9-48ae-ba30-46665d65714c" providerId="ADAL" clId="{CB185CB9-D236-4781-925E-2605808C79F7}" dt="2026-01-05T12:52:35.373" v="13273" actId="14861"/>
          <ac:picMkLst>
            <pc:docMk/>
            <pc:sldMk cId="3997718346" sldId="311"/>
            <ac:picMk id="18" creationId="{B11A8E64-0649-B356-FF71-6DFB7333027D}"/>
          </ac:picMkLst>
        </pc:picChg>
        <pc:picChg chg="add del mod">
          <ac:chgData name="Owen Hoek" userId="6ad58560-e8e9-48ae-ba30-46665d65714c" providerId="ADAL" clId="{CB185CB9-D236-4781-925E-2605808C79F7}" dt="2026-01-05T12:52:17.503" v="13271" actId="27803"/>
          <ac:picMkLst>
            <pc:docMk/>
            <pc:sldMk cId="3997718346" sldId="311"/>
            <ac:picMk id="35" creationId="{B0E73891-BF32-0A24-D0FE-92CBADE9E7B6}"/>
          </ac:picMkLst>
        </pc:picChg>
        <pc:picChg chg="add del mod">
          <ac:chgData name="Owen Hoek" userId="6ad58560-e8e9-48ae-ba30-46665d65714c" providerId="ADAL" clId="{CB185CB9-D236-4781-925E-2605808C79F7}" dt="2026-01-05T13:05:21.872" v="13570" actId="21"/>
          <ac:picMkLst>
            <pc:docMk/>
            <pc:sldMk cId="3997718346" sldId="311"/>
            <ac:picMk id="45" creationId="{6BED59A6-C7F8-D523-C88B-B161894A6D2C}"/>
          </ac:picMkLst>
        </pc:picChg>
      </pc:sldChg>
      <pc:sldChg chg="addSp delSp modSp add del mod addAnim delAnim modAnim">
        <pc:chgData name="Owen Hoek" userId="6ad58560-e8e9-48ae-ba30-46665d65714c" providerId="ADAL" clId="{CB185CB9-D236-4781-925E-2605808C79F7}" dt="2026-01-05T13:52:41.514" v="13806" actId="47"/>
        <pc:sldMkLst>
          <pc:docMk/>
          <pc:sldMk cId="2277340129" sldId="312"/>
        </pc:sldMkLst>
        <pc:spChg chg="mod">
          <ac:chgData name="Owen Hoek" userId="6ad58560-e8e9-48ae-ba30-46665d65714c" providerId="ADAL" clId="{CB185CB9-D236-4781-925E-2605808C79F7}" dt="2026-01-05T13:08:43.660" v="13620" actId="1076"/>
          <ac:spMkLst>
            <pc:docMk/>
            <pc:sldMk cId="2277340129" sldId="312"/>
            <ac:spMk id="3" creationId="{84EFFC43-975F-CDCF-CCDD-E553478DF44A}"/>
          </ac:spMkLst>
        </pc:spChg>
        <pc:spChg chg="mod">
          <ac:chgData name="Owen Hoek" userId="6ad58560-e8e9-48ae-ba30-46665d65714c" providerId="ADAL" clId="{CB185CB9-D236-4781-925E-2605808C79F7}" dt="2026-01-05T13:08:43.660" v="13620" actId="1076"/>
          <ac:spMkLst>
            <pc:docMk/>
            <pc:sldMk cId="2277340129" sldId="312"/>
            <ac:spMk id="4" creationId="{4A30C89A-0948-0A75-AFFB-3B193FF877A5}"/>
          </ac:spMkLst>
        </pc:spChg>
        <pc:spChg chg="add del mod">
          <ac:chgData name="Owen Hoek" userId="6ad58560-e8e9-48ae-ba30-46665d65714c" providerId="ADAL" clId="{CB185CB9-D236-4781-925E-2605808C79F7}" dt="2026-01-05T13:03:46.191" v="13555" actId="478"/>
          <ac:spMkLst>
            <pc:docMk/>
            <pc:sldMk cId="2277340129" sldId="312"/>
            <ac:spMk id="19" creationId="{C5E08D07-E28C-93DA-4436-AC0824385DE6}"/>
          </ac:spMkLst>
        </pc:spChg>
        <pc:spChg chg="add del mod">
          <ac:chgData name="Owen Hoek" userId="6ad58560-e8e9-48ae-ba30-46665d65714c" providerId="ADAL" clId="{CB185CB9-D236-4781-925E-2605808C79F7}" dt="2026-01-05T13:08:46.885" v="13621" actId="478"/>
          <ac:spMkLst>
            <pc:docMk/>
            <pc:sldMk cId="2277340129" sldId="312"/>
            <ac:spMk id="20" creationId="{850ECB0A-8CEB-0112-15B2-6C74D9929AF6}"/>
          </ac:spMkLst>
        </pc:spChg>
        <pc:spChg chg="add del mod">
          <ac:chgData name="Owen Hoek" userId="6ad58560-e8e9-48ae-ba30-46665d65714c" providerId="ADAL" clId="{CB185CB9-D236-4781-925E-2605808C79F7}" dt="2026-01-05T13:08:48.245" v="13622" actId="478"/>
          <ac:spMkLst>
            <pc:docMk/>
            <pc:sldMk cId="2277340129" sldId="312"/>
            <ac:spMk id="21" creationId="{CCDAFCCD-55F7-3CF9-D96C-774C4008C9EC}"/>
          </ac:spMkLst>
        </pc:spChg>
        <pc:spChg chg="mod">
          <ac:chgData name="Owen Hoek" userId="6ad58560-e8e9-48ae-ba30-46665d65714c" providerId="ADAL" clId="{CB185CB9-D236-4781-925E-2605808C79F7}" dt="2026-01-05T13:06:46.152" v="13594" actId="207"/>
          <ac:spMkLst>
            <pc:docMk/>
            <pc:sldMk cId="2277340129" sldId="312"/>
            <ac:spMk id="25" creationId="{B5A8554D-CEFD-37EB-8E21-C251DCBFBABA}"/>
          </ac:spMkLst>
        </pc:spChg>
        <pc:spChg chg="mod">
          <ac:chgData name="Owen Hoek" userId="6ad58560-e8e9-48ae-ba30-46665d65714c" providerId="ADAL" clId="{CB185CB9-D236-4781-925E-2605808C79F7}" dt="2026-01-05T13:06:43.271" v="13592" actId="207"/>
          <ac:spMkLst>
            <pc:docMk/>
            <pc:sldMk cId="2277340129" sldId="312"/>
            <ac:spMk id="28" creationId="{C903743D-888B-43D7-3A3D-BFA3E6AF0AC8}"/>
          </ac:spMkLst>
        </pc:spChg>
        <pc:spChg chg="mod">
          <ac:chgData name="Owen Hoek" userId="6ad58560-e8e9-48ae-ba30-46665d65714c" providerId="ADAL" clId="{CB185CB9-D236-4781-925E-2605808C79F7}" dt="2026-01-05T13:06:38.552" v="13590" actId="207"/>
          <ac:spMkLst>
            <pc:docMk/>
            <pc:sldMk cId="2277340129" sldId="312"/>
            <ac:spMk id="29" creationId="{D7D80E07-1F6D-466E-9083-8F7BD9018130}"/>
          </ac:spMkLst>
        </pc:spChg>
        <pc:spChg chg="mod">
          <ac:chgData name="Owen Hoek" userId="6ad58560-e8e9-48ae-ba30-46665d65714c" providerId="ADAL" clId="{CB185CB9-D236-4781-925E-2605808C79F7}" dt="2026-01-05T13:03:44.643" v="13554" actId="1076"/>
          <ac:spMkLst>
            <pc:docMk/>
            <pc:sldMk cId="2277340129" sldId="312"/>
            <ac:spMk id="33" creationId="{0CF35530-C18A-2145-D375-3B195FC6D956}"/>
          </ac:spMkLst>
        </pc:spChg>
        <pc:spChg chg="del">
          <ac:chgData name="Owen Hoek" userId="6ad58560-e8e9-48ae-ba30-46665d65714c" providerId="ADAL" clId="{CB185CB9-D236-4781-925E-2605808C79F7}" dt="2026-01-05T13:00:55.234" v="13453" actId="478"/>
          <ac:spMkLst>
            <pc:docMk/>
            <pc:sldMk cId="2277340129" sldId="312"/>
            <ac:spMk id="39" creationId="{1F7BB975-3C18-7178-8347-EBEE3C3988CC}"/>
          </ac:spMkLst>
        </pc:spChg>
        <pc:picChg chg="add mod">
          <ac:chgData name="Owen Hoek" userId="6ad58560-e8e9-48ae-ba30-46665d65714c" providerId="ADAL" clId="{CB185CB9-D236-4781-925E-2605808C79F7}" dt="2026-01-05T12:58:14.690" v="13345"/>
          <ac:picMkLst>
            <pc:docMk/>
            <pc:sldMk cId="2277340129" sldId="312"/>
            <ac:picMk id="2" creationId="{339EAFA8-CE68-FF99-A034-8197C51EDDBB}"/>
          </ac:picMkLst>
        </pc:picChg>
        <pc:picChg chg="add mod">
          <ac:chgData name="Owen Hoek" userId="6ad58560-e8e9-48ae-ba30-46665d65714c" providerId="ADAL" clId="{CB185CB9-D236-4781-925E-2605808C79F7}" dt="2026-01-05T12:58:14.690" v="13345"/>
          <ac:picMkLst>
            <pc:docMk/>
            <pc:sldMk cId="2277340129" sldId="312"/>
            <ac:picMk id="5" creationId="{FA5B32C3-141A-A6A8-9050-ECF215A73FFD}"/>
          </ac:picMkLst>
        </pc:picChg>
        <pc:picChg chg="add mod">
          <ac:chgData name="Owen Hoek" userId="6ad58560-e8e9-48ae-ba30-46665d65714c" providerId="ADAL" clId="{CB185CB9-D236-4781-925E-2605808C79F7}" dt="2026-01-05T12:58:14.690" v="13345"/>
          <ac:picMkLst>
            <pc:docMk/>
            <pc:sldMk cId="2277340129" sldId="312"/>
            <ac:picMk id="6" creationId="{366E031F-4B5E-1869-1296-B08E97961F2A}"/>
          </ac:picMkLst>
        </pc:picChg>
        <pc:picChg chg="add mod">
          <ac:chgData name="Owen Hoek" userId="6ad58560-e8e9-48ae-ba30-46665d65714c" providerId="ADAL" clId="{CB185CB9-D236-4781-925E-2605808C79F7}" dt="2026-01-05T12:58:14.690" v="13345"/>
          <ac:picMkLst>
            <pc:docMk/>
            <pc:sldMk cId="2277340129" sldId="312"/>
            <ac:picMk id="7" creationId="{12FF5544-9E75-06D2-F5D2-E69D8BC654F3}"/>
          </ac:picMkLst>
        </pc:picChg>
        <pc:picChg chg="add mod">
          <ac:chgData name="Owen Hoek" userId="6ad58560-e8e9-48ae-ba30-46665d65714c" providerId="ADAL" clId="{CB185CB9-D236-4781-925E-2605808C79F7}" dt="2026-01-05T12:58:14.690" v="13345"/>
          <ac:picMkLst>
            <pc:docMk/>
            <pc:sldMk cId="2277340129" sldId="312"/>
            <ac:picMk id="8" creationId="{7051336E-CFF1-6A0D-198B-08078A887E1E}"/>
          </ac:picMkLst>
        </pc:picChg>
        <pc:picChg chg="add mod">
          <ac:chgData name="Owen Hoek" userId="6ad58560-e8e9-48ae-ba30-46665d65714c" providerId="ADAL" clId="{CB185CB9-D236-4781-925E-2605808C79F7}" dt="2026-01-05T12:58:24.535" v="13346"/>
          <ac:picMkLst>
            <pc:docMk/>
            <pc:sldMk cId="2277340129" sldId="312"/>
            <ac:picMk id="9" creationId="{C37A9F70-68C7-92CF-04F1-F7D0C760843D}"/>
          </ac:picMkLst>
        </pc:picChg>
        <pc:picChg chg="del">
          <ac:chgData name="Owen Hoek" userId="6ad58560-e8e9-48ae-ba30-46665d65714c" providerId="ADAL" clId="{CB185CB9-D236-4781-925E-2605808C79F7}" dt="2026-01-05T12:58:12.351" v="13342" actId="478"/>
          <ac:picMkLst>
            <pc:docMk/>
            <pc:sldMk cId="2277340129" sldId="312"/>
            <ac:picMk id="10" creationId="{FD43D0C5-53C7-1C8F-C9A2-75C8420C1C2A}"/>
          </ac:picMkLst>
        </pc:picChg>
        <pc:picChg chg="add mod">
          <ac:chgData name="Owen Hoek" userId="6ad58560-e8e9-48ae-ba30-46665d65714c" providerId="ADAL" clId="{CB185CB9-D236-4781-925E-2605808C79F7}" dt="2026-01-05T12:58:24.535" v="13346"/>
          <ac:picMkLst>
            <pc:docMk/>
            <pc:sldMk cId="2277340129" sldId="312"/>
            <ac:picMk id="11" creationId="{044E8761-7964-DDB1-05A7-9BC9FB475112}"/>
          </ac:picMkLst>
        </pc:picChg>
        <pc:picChg chg="del">
          <ac:chgData name="Owen Hoek" userId="6ad58560-e8e9-48ae-ba30-46665d65714c" providerId="ADAL" clId="{CB185CB9-D236-4781-925E-2605808C79F7}" dt="2026-01-05T12:58:13.691" v="13344" actId="478"/>
          <ac:picMkLst>
            <pc:docMk/>
            <pc:sldMk cId="2277340129" sldId="312"/>
            <ac:picMk id="12" creationId="{2343FAC2-7333-1CF4-94E5-B67319A8D376}"/>
          </ac:picMkLst>
        </pc:picChg>
        <pc:picChg chg="add mod">
          <ac:chgData name="Owen Hoek" userId="6ad58560-e8e9-48ae-ba30-46665d65714c" providerId="ADAL" clId="{CB185CB9-D236-4781-925E-2605808C79F7}" dt="2026-01-05T12:58:24.535" v="13346"/>
          <ac:picMkLst>
            <pc:docMk/>
            <pc:sldMk cId="2277340129" sldId="312"/>
            <ac:picMk id="13" creationId="{64BE3FF1-842A-3219-8462-132E73F6DFB8}"/>
          </ac:picMkLst>
        </pc:picChg>
        <pc:picChg chg="del">
          <ac:chgData name="Owen Hoek" userId="6ad58560-e8e9-48ae-ba30-46665d65714c" providerId="ADAL" clId="{CB185CB9-D236-4781-925E-2605808C79F7}" dt="2026-01-05T12:58:11.780" v="13341" actId="478"/>
          <ac:picMkLst>
            <pc:docMk/>
            <pc:sldMk cId="2277340129" sldId="312"/>
            <ac:picMk id="14" creationId="{76CAA22B-37A6-A66D-2292-61CE9C9485B8}"/>
          </ac:picMkLst>
        </pc:picChg>
        <pc:picChg chg="del">
          <ac:chgData name="Owen Hoek" userId="6ad58560-e8e9-48ae-ba30-46665d65714c" providerId="ADAL" clId="{CB185CB9-D236-4781-925E-2605808C79F7}" dt="2026-01-05T12:58:10.394" v="13340" actId="478"/>
          <ac:picMkLst>
            <pc:docMk/>
            <pc:sldMk cId="2277340129" sldId="312"/>
            <ac:picMk id="15" creationId="{3AC9BC90-928C-E124-EEDE-DDB00761C372}"/>
          </ac:picMkLst>
        </pc:picChg>
        <pc:picChg chg="add mod">
          <ac:chgData name="Owen Hoek" userId="6ad58560-e8e9-48ae-ba30-46665d65714c" providerId="ADAL" clId="{CB185CB9-D236-4781-925E-2605808C79F7}" dt="2026-01-05T12:58:24.535" v="13346"/>
          <ac:picMkLst>
            <pc:docMk/>
            <pc:sldMk cId="2277340129" sldId="312"/>
            <ac:picMk id="16" creationId="{1EFA3532-C40D-AFF4-C8DE-F9BC64728981}"/>
          </ac:picMkLst>
        </pc:picChg>
        <pc:picChg chg="add mod">
          <ac:chgData name="Owen Hoek" userId="6ad58560-e8e9-48ae-ba30-46665d65714c" providerId="ADAL" clId="{CB185CB9-D236-4781-925E-2605808C79F7}" dt="2026-01-05T12:58:24.535" v="13346"/>
          <ac:picMkLst>
            <pc:docMk/>
            <pc:sldMk cId="2277340129" sldId="312"/>
            <ac:picMk id="17" creationId="{413E52A3-DA8B-6BCE-F5D1-5156C546EFC1}"/>
          </ac:picMkLst>
        </pc:picChg>
        <pc:picChg chg="del">
          <ac:chgData name="Owen Hoek" userId="6ad58560-e8e9-48ae-ba30-46665d65714c" providerId="ADAL" clId="{CB185CB9-D236-4781-925E-2605808C79F7}" dt="2026-01-05T12:58:13.061" v="13343" actId="478"/>
          <ac:picMkLst>
            <pc:docMk/>
            <pc:sldMk cId="2277340129" sldId="312"/>
            <ac:picMk id="18" creationId="{C7EBD8C3-934C-8599-6390-8B1C1A5F9A61}"/>
          </ac:picMkLst>
        </pc:picChg>
      </pc:sldChg>
      <pc:sldChg chg="addSp delSp modSp add mod ord modTransition addAnim delAnim modAnim">
        <pc:chgData name="Owen Hoek" userId="6ad58560-e8e9-48ae-ba30-46665d65714c" providerId="ADAL" clId="{CB185CB9-D236-4781-925E-2605808C79F7}" dt="2026-01-05T14:33:50.095" v="14385"/>
        <pc:sldMkLst>
          <pc:docMk/>
          <pc:sldMk cId="3979533289" sldId="312"/>
        </pc:sldMkLst>
        <pc:spChg chg="add del mod">
          <ac:chgData name="Owen Hoek" userId="6ad58560-e8e9-48ae-ba30-46665d65714c" providerId="ADAL" clId="{CB185CB9-D236-4781-925E-2605808C79F7}" dt="2026-01-05T14:21:47.619" v="14293" actId="21"/>
          <ac:spMkLst>
            <pc:docMk/>
            <pc:sldMk cId="3979533289" sldId="312"/>
            <ac:spMk id="2" creationId="{22869DA3-76EE-BD08-8EE2-0CAEA28CEBDB}"/>
          </ac:spMkLst>
        </pc:spChg>
        <pc:spChg chg="mod">
          <ac:chgData name="Owen Hoek" userId="6ad58560-e8e9-48ae-ba30-46665d65714c" providerId="ADAL" clId="{CB185CB9-D236-4781-925E-2605808C79F7}" dt="2026-01-05T14:32:38.488" v="14376" actId="34135"/>
          <ac:spMkLst>
            <pc:docMk/>
            <pc:sldMk cId="3979533289" sldId="312"/>
            <ac:spMk id="6" creationId="{36366D5F-5569-7BFF-E7FA-03545B13F881}"/>
          </ac:spMkLst>
        </pc:spChg>
        <pc:spChg chg="mod">
          <ac:chgData name="Owen Hoek" userId="6ad58560-e8e9-48ae-ba30-46665d65714c" providerId="ADAL" clId="{CB185CB9-D236-4781-925E-2605808C79F7}" dt="2026-01-05T14:32:38.488" v="14376" actId="34135"/>
          <ac:spMkLst>
            <pc:docMk/>
            <pc:sldMk cId="3979533289" sldId="312"/>
            <ac:spMk id="7" creationId="{09B7DF33-40E6-F0F2-3BB3-A6822434EF1A}"/>
          </ac:spMkLst>
        </pc:spChg>
        <pc:spChg chg="mod">
          <ac:chgData name="Owen Hoek" userId="6ad58560-e8e9-48ae-ba30-46665d65714c" providerId="ADAL" clId="{CB185CB9-D236-4781-925E-2605808C79F7}" dt="2026-01-05T14:32:38.488" v="14376" actId="34135"/>
          <ac:spMkLst>
            <pc:docMk/>
            <pc:sldMk cId="3979533289" sldId="312"/>
            <ac:spMk id="8" creationId="{D27AF3AF-95ED-8E9E-3C08-A32113FA7340}"/>
          </ac:spMkLst>
        </pc:spChg>
        <pc:spChg chg="mod">
          <ac:chgData name="Owen Hoek" userId="6ad58560-e8e9-48ae-ba30-46665d65714c" providerId="ADAL" clId="{CB185CB9-D236-4781-925E-2605808C79F7}" dt="2026-01-05T14:24:00.844" v="14320" actId="1076"/>
          <ac:spMkLst>
            <pc:docMk/>
            <pc:sldMk cId="3979533289" sldId="312"/>
            <ac:spMk id="9" creationId="{39E40E8E-EBFA-E011-8A4E-D91DA303736D}"/>
          </ac:spMkLst>
        </pc:spChg>
        <pc:spChg chg="mod">
          <ac:chgData name="Owen Hoek" userId="6ad58560-e8e9-48ae-ba30-46665d65714c" providerId="ADAL" clId="{CB185CB9-D236-4781-925E-2605808C79F7}" dt="2026-01-05T14:32:38.488" v="14376" actId="34135"/>
          <ac:spMkLst>
            <pc:docMk/>
            <pc:sldMk cId="3979533289" sldId="312"/>
            <ac:spMk id="10" creationId="{5C01FBDA-0745-9BB9-1C6A-45268924B434}"/>
          </ac:spMkLst>
        </pc:spChg>
        <pc:spChg chg="mod">
          <ac:chgData name="Owen Hoek" userId="6ad58560-e8e9-48ae-ba30-46665d65714c" providerId="ADAL" clId="{CB185CB9-D236-4781-925E-2605808C79F7}" dt="2026-01-05T14:32:38.488" v="14376" actId="34135"/>
          <ac:spMkLst>
            <pc:docMk/>
            <pc:sldMk cId="3979533289" sldId="312"/>
            <ac:spMk id="11" creationId="{EE2C54FD-5FC0-14A9-0C07-D4A5C3369949}"/>
          </ac:spMkLst>
        </pc:spChg>
        <pc:spChg chg="mod">
          <ac:chgData name="Owen Hoek" userId="6ad58560-e8e9-48ae-ba30-46665d65714c" providerId="ADAL" clId="{CB185CB9-D236-4781-925E-2605808C79F7}" dt="2026-01-05T14:32:38.488" v="14376" actId="34135"/>
          <ac:spMkLst>
            <pc:docMk/>
            <pc:sldMk cId="3979533289" sldId="312"/>
            <ac:spMk id="14" creationId="{851783F5-1DC4-25DB-9B3A-A14FD1D8EEEF}"/>
          </ac:spMkLst>
        </pc:spChg>
        <pc:spChg chg="del">
          <ac:chgData name="Owen Hoek" userId="6ad58560-e8e9-48ae-ba30-46665d65714c" providerId="ADAL" clId="{CB185CB9-D236-4781-925E-2605808C79F7}" dt="2026-01-05T14:23:23.141" v="14315" actId="478"/>
          <ac:spMkLst>
            <pc:docMk/>
            <pc:sldMk cId="3979533289" sldId="312"/>
            <ac:spMk id="15" creationId="{5903489C-F3B0-1D2E-5BE0-0E693C2382D4}"/>
          </ac:spMkLst>
        </pc:spChg>
        <pc:spChg chg="mod ord">
          <ac:chgData name="Owen Hoek" userId="6ad58560-e8e9-48ae-ba30-46665d65714c" providerId="ADAL" clId="{CB185CB9-D236-4781-925E-2605808C79F7}" dt="2026-01-05T14:32:38.488" v="14376" actId="34135"/>
          <ac:spMkLst>
            <pc:docMk/>
            <pc:sldMk cId="3979533289" sldId="312"/>
            <ac:spMk id="16" creationId="{A1B9FD02-36E8-4FF3-53C5-89DE61506045}"/>
          </ac:spMkLst>
        </pc:spChg>
        <pc:spChg chg="mod">
          <ac:chgData name="Owen Hoek" userId="6ad58560-e8e9-48ae-ba30-46665d65714c" providerId="ADAL" clId="{CB185CB9-D236-4781-925E-2605808C79F7}" dt="2026-01-05T14:32:38.488" v="14376" actId="34135"/>
          <ac:spMkLst>
            <pc:docMk/>
            <pc:sldMk cId="3979533289" sldId="312"/>
            <ac:spMk id="19" creationId="{4171787B-1D0E-F08A-F81B-C2289CBD3F25}"/>
          </ac:spMkLst>
        </pc:spChg>
        <pc:spChg chg="mod">
          <ac:chgData name="Owen Hoek" userId="6ad58560-e8e9-48ae-ba30-46665d65714c" providerId="ADAL" clId="{CB185CB9-D236-4781-925E-2605808C79F7}" dt="2026-01-05T14:32:38.488" v="14376" actId="34135"/>
          <ac:spMkLst>
            <pc:docMk/>
            <pc:sldMk cId="3979533289" sldId="312"/>
            <ac:spMk id="20" creationId="{AD9625E1-DA98-963A-831D-8A4742819D5A}"/>
          </ac:spMkLst>
        </pc:spChg>
        <pc:spChg chg="mod">
          <ac:chgData name="Owen Hoek" userId="6ad58560-e8e9-48ae-ba30-46665d65714c" providerId="ADAL" clId="{CB185CB9-D236-4781-925E-2605808C79F7}" dt="2026-01-05T14:32:38.488" v="14376" actId="34135"/>
          <ac:spMkLst>
            <pc:docMk/>
            <pc:sldMk cId="3979533289" sldId="312"/>
            <ac:spMk id="23" creationId="{D7AD8F03-902A-D176-05A6-11C0EDC7BB23}"/>
          </ac:spMkLst>
        </pc:spChg>
        <pc:grpChg chg="mod">
          <ac:chgData name="Owen Hoek" userId="6ad58560-e8e9-48ae-ba30-46665d65714c" providerId="ADAL" clId="{CB185CB9-D236-4781-925E-2605808C79F7}" dt="2026-01-05T14:21:26.320" v="14283" actId="14100"/>
          <ac:grpSpMkLst>
            <pc:docMk/>
            <pc:sldMk cId="3979533289" sldId="312"/>
            <ac:grpSpMk id="12" creationId="{27D743EB-40D6-7F5A-5F75-9005CA3ECC60}"/>
          </ac:grpSpMkLst>
        </pc:grpChg>
        <pc:grpChg chg="mod">
          <ac:chgData name="Owen Hoek" userId="6ad58560-e8e9-48ae-ba30-46665d65714c" providerId="ADAL" clId="{CB185CB9-D236-4781-925E-2605808C79F7}" dt="2026-01-05T14:22:26.864" v="14307"/>
          <ac:grpSpMkLst>
            <pc:docMk/>
            <pc:sldMk cId="3979533289" sldId="312"/>
            <ac:grpSpMk id="21" creationId="{B860B10E-ED87-35F4-4474-8868B061262C}"/>
          </ac:grpSpMkLst>
        </pc:grpChg>
        <pc:picChg chg="add">
          <ac:chgData name="Owen Hoek" userId="6ad58560-e8e9-48ae-ba30-46665d65714c" providerId="ADAL" clId="{CB185CB9-D236-4781-925E-2605808C79F7}" dt="2026-01-05T14:21:41.464" v="14289"/>
          <ac:picMkLst>
            <pc:docMk/>
            <pc:sldMk cId="3979533289" sldId="312"/>
            <ac:picMk id="3" creationId="{79471D7F-E5DF-F3FA-E039-9A85EBFD4D68}"/>
          </ac:picMkLst>
        </pc:picChg>
        <pc:picChg chg="add mod">
          <ac:chgData name="Owen Hoek" userId="6ad58560-e8e9-48ae-ba30-46665d65714c" providerId="ADAL" clId="{CB185CB9-D236-4781-925E-2605808C79F7}" dt="2026-01-05T14:22:03.576" v="14301" actId="1076"/>
          <ac:picMkLst>
            <pc:docMk/>
            <pc:sldMk cId="3979533289" sldId="312"/>
            <ac:picMk id="4" creationId="{5BB64000-25A6-3AFB-9BE9-1F04E809BFDB}"/>
          </ac:picMkLst>
        </pc:picChg>
        <pc:picChg chg="mod ord">
          <ac:chgData name="Owen Hoek" userId="6ad58560-e8e9-48ae-ba30-46665d65714c" providerId="ADAL" clId="{CB185CB9-D236-4781-925E-2605808C79F7}" dt="2026-01-05T14:18:33.159" v="14127" actId="1076"/>
          <ac:picMkLst>
            <pc:docMk/>
            <pc:sldMk cId="3979533289" sldId="312"/>
            <ac:picMk id="17" creationId="{8EF21A05-7D0A-3A5D-5973-E3E3DA91865E}"/>
          </ac:picMkLst>
        </pc:picChg>
      </pc:sldChg>
      <pc:sldChg chg="addSp delSp modSp add del mod addAnim delAnim">
        <pc:chgData name="Owen Hoek" userId="6ad58560-e8e9-48ae-ba30-46665d65714c" providerId="ADAL" clId="{CB185CB9-D236-4781-925E-2605808C79F7}" dt="2026-01-05T13:52:41.514" v="13806" actId="47"/>
        <pc:sldMkLst>
          <pc:docMk/>
          <pc:sldMk cId="903152780" sldId="313"/>
        </pc:sldMkLst>
        <pc:spChg chg="mod">
          <ac:chgData name="Owen Hoek" userId="6ad58560-e8e9-48ae-ba30-46665d65714c" providerId="ADAL" clId="{CB185CB9-D236-4781-925E-2605808C79F7}" dt="2026-01-05T13:08:09.266" v="13616" actId="1076"/>
          <ac:spMkLst>
            <pc:docMk/>
            <pc:sldMk cId="903152780" sldId="313"/>
            <ac:spMk id="3" creationId="{C05B6FC7-DF1A-76D4-DA17-3EBB322C0B7D}"/>
          </ac:spMkLst>
        </pc:spChg>
        <pc:spChg chg="mod">
          <ac:chgData name="Owen Hoek" userId="6ad58560-e8e9-48ae-ba30-46665d65714c" providerId="ADAL" clId="{CB185CB9-D236-4781-925E-2605808C79F7}" dt="2026-01-05T13:08:09.266" v="13616" actId="1076"/>
          <ac:spMkLst>
            <pc:docMk/>
            <pc:sldMk cId="903152780" sldId="313"/>
            <ac:spMk id="4" creationId="{8735EE68-A9B1-26AB-7EE0-3421DD60A58A}"/>
          </ac:spMkLst>
        </pc:spChg>
        <pc:spChg chg="add del mod">
          <ac:chgData name="Owen Hoek" userId="6ad58560-e8e9-48ae-ba30-46665d65714c" providerId="ADAL" clId="{CB185CB9-D236-4781-925E-2605808C79F7}" dt="2026-01-05T13:03:08.760" v="13510" actId="478"/>
          <ac:spMkLst>
            <pc:docMk/>
            <pc:sldMk cId="903152780" sldId="313"/>
            <ac:spMk id="9" creationId="{75F19D61-15DB-7EA5-A8A4-872AA68C764C}"/>
          </ac:spMkLst>
        </pc:spChg>
        <pc:spChg chg="mod">
          <ac:chgData name="Owen Hoek" userId="6ad58560-e8e9-48ae-ba30-46665d65714c" providerId="ADAL" clId="{CB185CB9-D236-4781-925E-2605808C79F7}" dt="2026-01-05T13:06:50.751" v="13597" actId="207"/>
          <ac:spMkLst>
            <pc:docMk/>
            <pc:sldMk cId="903152780" sldId="313"/>
            <ac:spMk id="25" creationId="{C575D545-C95D-64B5-09BF-07BFE10E6066}"/>
          </ac:spMkLst>
        </pc:spChg>
        <pc:spChg chg="mod">
          <ac:chgData name="Owen Hoek" userId="6ad58560-e8e9-48ae-ba30-46665d65714c" providerId="ADAL" clId="{CB185CB9-D236-4781-925E-2605808C79F7}" dt="2026-01-05T13:06:56.985" v="13601" actId="207"/>
          <ac:spMkLst>
            <pc:docMk/>
            <pc:sldMk cId="903152780" sldId="313"/>
            <ac:spMk id="28" creationId="{38CF81DD-92B4-A99E-3C9F-DB0FA7AE4C33}"/>
          </ac:spMkLst>
        </pc:spChg>
        <pc:spChg chg="mod">
          <ac:chgData name="Owen Hoek" userId="6ad58560-e8e9-48ae-ba30-46665d65714c" providerId="ADAL" clId="{CB185CB9-D236-4781-925E-2605808C79F7}" dt="2026-01-05T13:06:53.796" v="13599" actId="207"/>
          <ac:spMkLst>
            <pc:docMk/>
            <pc:sldMk cId="903152780" sldId="313"/>
            <ac:spMk id="29" creationId="{633E201B-90C9-847C-0431-A86117F188B1}"/>
          </ac:spMkLst>
        </pc:spChg>
        <pc:spChg chg="mod">
          <ac:chgData name="Owen Hoek" userId="6ad58560-e8e9-48ae-ba30-46665d65714c" providerId="ADAL" clId="{CB185CB9-D236-4781-925E-2605808C79F7}" dt="2026-01-05T13:02:56.303" v="13507" actId="1076"/>
          <ac:spMkLst>
            <pc:docMk/>
            <pc:sldMk cId="903152780" sldId="313"/>
            <ac:spMk id="32" creationId="{714CB6F4-A76E-7580-CB45-EEA88C27E1F7}"/>
          </ac:spMkLst>
        </pc:spChg>
        <pc:spChg chg="mod">
          <ac:chgData name="Owen Hoek" userId="6ad58560-e8e9-48ae-ba30-46665d65714c" providerId="ADAL" clId="{CB185CB9-D236-4781-925E-2605808C79F7}" dt="2026-01-05T13:03:05.741" v="13508" actId="1076"/>
          <ac:spMkLst>
            <pc:docMk/>
            <pc:sldMk cId="903152780" sldId="313"/>
            <ac:spMk id="33" creationId="{07B63FB1-A106-B782-FE3B-3DC7E5ED52AB}"/>
          </ac:spMkLst>
        </pc:spChg>
        <pc:spChg chg="del">
          <ac:chgData name="Owen Hoek" userId="6ad58560-e8e9-48ae-ba30-46665d65714c" providerId="ADAL" clId="{CB185CB9-D236-4781-925E-2605808C79F7}" dt="2026-01-05T13:17:08.063" v="13732" actId="478"/>
          <ac:spMkLst>
            <pc:docMk/>
            <pc:sldMk cId="903152780" sldId="313"/>
            <ac:spMk id="39" creationId="{2527A354-D28F-E50F-9196-661C887000B7}"/>
          </ac:spMkLst>
        </pc:spChg>
        <pc:picChg chg="add mod">
          <ac:chgData name="Owen Hoek" userId="6ad58560-e8e9-48ae-ba30-46665d65714c" providerId="ADAL" clId="{CB185CB9-D236-4781-925E-2605808C79F7}" dt="2026-01-05T12:58:05.083" v="13339"/>
          <ac:picMkLst>
            <pc:docMk/>
            <pc:sldMk cId="903152780" sldId="313"/>
            <ac:picMk id="2" creationId="{3566B3A7-A815-033C-7446-8A3C656774C7}"/>
          </ac:picMkLst>
        </pc:picChg>
        <pc:picChg chg="add mod">
          <ac:chgData name="Owen Hoek" userId="6ad58560-e8e9-48ae-ba30-46665d65714c" providerId="ADAL" clId="{CB185CB9-D236-4781-925E-2605808C79F7}" dt="2026-01-05T12:58:05.083" v="13339"/>
          <ac:picMkLst>
            <pc:docMk/>
            <pc:sldMk cId="903152780" sldId="313"/>
            <ac:picMk id="5" creationId="{3EAFB038-697B-1ABE-0196-A80F842D8A00}"/>
          </ac:picMkLst>
        </pc:picChg>
        <pc:picChg chg="add mod">
          <ac:chgData name="Owen Hoek" userId="6ad58560-e8e9-48ae-ba30-46665d65714c" providerId="ADAL" clId="{CB185CB9-D236-4781-925E-2605808C79F7}" dt="2026-01-05T12:58:05.083" v="13339"/>
          <ac:picMkLst>
            <pc:docMk/>
            <pc:sldMk cId="903152780" sldId="313"/>
            <ac:picMk id="6" creationId="{46776D9B-8AFF-BF13-F251-E72E9AA61516}"/>
          </ac:picMkLst>
        </pc:picChg>
        <pc:picChg chg="add mod">
          <ac:chgData name="Owen Hoek" userId="6ad58560-e8e9-48ae-ba30-46665d65714c" providerId="ADAL" clId="{CB185CB9-D236-4781-925E-2605808C79F7}" dt="2026-01-05T12:58:05.083" v="13339"/>
          <ac:picMkLst>
            <pc:docMk/>
            <pc:sldMk cId="903152780" sldId="313"/>
            <ac:picMk id="7" creationId="{9CE2160D-13F2-E4D4-914F-DC498B26A6FE}"/>
          </ac:picMkLst>
        </pc:picChg>
        <pc:picChg chg="add mod">
          <ac:chgData name="Owen Hoek" userId="6ad58560-e8e9-48ae-ba30-46665d65714c" providerId="ADAL" clId="{CB185CB9-D236-4781-925E-2605808C79F7}" dt="2026-01-05T12:58:05.083" v="13339"/>
          <ac:picMkLst>
            <pc:docMk/>
            <pc:sldMk cId="903152780" sldId="313"/>
            <ac:picMk id="8" creationId="{1814DB41-9799-4C22-D676-8FF3185C93D0}"/>
          </ac:picMkLst>
        </pc:picChg>
        <pc:picChg chg="del">
          <ac:chgData name="Owen Hoek" userId="6ad58560-e8e9-48ae-ba30-46665d65714c" providerId="ADAL" clId="{CB185CB9-D236-4781-925E-2605808C79F7}" dt="2026-01-05T12:58:01.401" v="13334" actId="478"/>
          <ac:picMkLst>
            <pc:docMk/>
            <pc:sldMk cId="903152780" sldId="313"/>
            <ac:picMk id="10" creationId="{8C5AF17B-12BE-C980-03C6-6FBB497F45BE}"/>
          </ac:picMkLst>
        </pc:picChg>
        <pc:picChg chg="del">
          <ac:chgData name="Owen Hoek" userId="6ad58560-e8e9-48ae-ba30-46665d65714c" providerId="ADAL" clId="{CB185CB9-D236-4781-925E-2605808C79F7}" dt="2026-01-05T12:58:03.082" v="13336" actId="478"/>
          <ac:picMkLst>
            <pc:docMk/>
            <pc:sldMk cId="903152780" sldId="313"/>
            <ac:picMk id="12" creationId="{ED80C241-D7C7-A795-FDF3-A3AC566B17C2}"/>
          </ac:picMkLst>
        </pc:picChg>
        <pc:picChg chg="del">
          <ac:chgData name="Owen Hoek" userId="6ad58560-e8e9-48ae-ba30-46665d65714c" providerId="ADAL" clId="{CB185CB9-D236-4781-925E-2605808C79F7}" dt="2026-01-05T12:58:03.771" v="13337" actId="478"/>
          <ac:picMkLst>
            <pc:docMk/>
            <pc:sldMk cId="903152780" sldId="313"/>
            <ac:picMk id="14" creationId="{4EBC1335-B291-12CD-4A1E-CD4490AF6E82}"/>
          </ac:picMkLst>
        </pc:picChg>
        <pc:picChg chg="del">
          <ac:chgData name="Owen Hoek" userId="6ad58560-e8e9-48ae-ba30-46665d65714c" providerId="ADAL" clId="{CB185CB9-D236-4781-925E-2605808C79F7}" dt="2026-01-05T12:58:04.185" v="13338" actId="478"/>
          <ac:picMkLst>
            <pc:docMk/>
            <pc:sldMk cId="903152780" sldId="313"/>
            <ac:picMk id="15" creationId="{09B870FA-A02B-BE8B-5A23-9C98C4C6ED05}"/>
          </ac:picMkLst>
        </pc:picChg>
        <pc:picChg chg="del">
          <ac:chgData name="Owen Hoek" userId="6ad58560-e8e9-48ae-ba30-46665d65714c" providerId="ADAL" clId="{CB185CB9-D236-4781-925E-2605808C79F7}" dt="2026-01-05T12:58:02.123" v="13335" actId="478"/>
          <ac:picMkLst>
            <pc:docMk/>
            <pc:sldMk cId="903152780" sldId="313"/>
            <ac:picMk id="18" creationId="{0F85187C-AA5D-59C8-BE61-7C85BEC77C58}"/>
          </ac:picMkLst>
        </pc:picChg>
      </pc:sldChg>
      <pc:sldChg chg="modSp add mod addAnim delAnim">
        <pc:chgData name="Owen Hoek" userId="6ad58560-e8e9-48ae-ba30-46665d65714c" providerId="ADAL" clId="{CB185CB9-D236-4781-925E-2605808C79F7}" dt="2026-01-05T14:33:19.326" v="14383" actId="34135"/>
        <pc:sldMkLst>
          <pc:docMk/>
          <pc:sldMk cId="1241822726" sldId="313"/>
        </pc:sldMkLst>
        <pc:spChg chg="mod">
          <ac:chgData name="Owen Hoek" userId="6ad58560-e8e9-48ae-ba30-46665d65714c" providerId="ADAL" clId="{CB185CB9-D236-4781-925E-2605808C79F7}" dt="2026-01-05T14:33:19.326" v="14383" actId="34135"/>
          <ac:spMkLst>
            <pc:docMk/>
            <pc:sldMk cId="1241822726" sldId="313"/>
            <ac:spMk id="6" creationId="{7697F68D-6711-0B8D-B93D-4BFBB0A9986C}"/>
          </ac:spMkLst>
        </pc:spChg>
        <pc:spChg chg="mod">
          <ac:chgData name="Owen Hoek" userId="6ad58560-e8e9-48ae-ba30-46665d65714c" providerId="ADAL" clId="{CB185CB9-D236-4781-925E-2605808C79F7}" dt="2026-01-05T14:33:19.326" v="14383" actId="34135"/>
          <ac:spMkLst>
            <pc:docMk/>
            <pc:sldMk cId="1241822726" sldId="313"/>
            <ac:spMk id="7" creationId="{2A726EB4-4796-EC47-FA9C-73177BAEBBC5}"/>
          </ac:spMkLst>
        </pc:spChg>
        <pc:spChg chg="mod">
          <ac:chgData name="Owen Hoek" userId="6ad58560-e8e9-48ae-ba30-46665d65714c" providerId="ADAL" clId="{CB185CB9-D236-4781-925E-2605808C79F7}" dt="2026-01-05T14:33:19.326" v="14383" actId="34135"/>
          <ac:spMkLst>
            <pc:docMk/>
            <pc:sldMk cId="1241822726" sldId="313"/>
            <ac:spMk id="8" creationId="{0B56BFB0-C55D-DAD7-5888-289D9FF4E803}"/>
          </ac:spMkLst>
        </pc:spChg>
        <pc:spChg chg="mod">
          <ac:chgData name="Owen Hoek" userId="6ad58560-e8e9-48ae-ba30-46665d65714c" providerId="ADAL" clId="{CB185CB9-D236-4781-925E-2605808C79F7}" dt="2026-01-05T14:33:19.326" v="14383" actId="34135"/>
          <ac:spMkLst>
            <pc:docMk/>
            <pc:sldMk cId="1241822726" sldId="313"/>
            <ac:spMk id="9" creationId="{BAABF132-0C70-F9BE-908D-27BAACF8D43A}"/>
          </ac:spMkLst>
        </pc:spChg>
        <pc:spChg chg="mod">
          <ac:chgData name="Owen Hoek" userId="6ad58560-e8e9-48ae-ba30-46665d65714c" providerId="ADAL" clId="{CB185CB9-D236-4781-925E-2605808C79F7}" dt="2026-01-05T14:33:19.326" v="14383" actId="34135"/>
          <ac:spMkLst>
            <pc:docMk/>
            <pc:sldMk cId="1241822726" sldId="313"/>
            <ac:spMk id="11" creationId="{2AD9B22B-48E4-B25F-0895-091CBE3F5220}"/>
          </ac:spMkLst>
        </pc:spChg>
        <pc:spChg chg="mod">
          <ac:chgData name="Owen Hoek" userId="6ad58560-e8e9-48ae-ba30-46665d65714c" providerId="ADAL" clId="{CB185CB9-D236-4781-925E-2605808C79F7}" dt="2026-01-05T14:33:19.326" v="14383" actId="34135"/>
          <ac:spMkLst>
            <pc:docMk/>
            <pc:sldMk cId="1241822726" sldId="313"/>
            <ac:spMk id="14" creationId="{379972EB-E4BE-0913-70D7-9EEDB4467025}"/>
          </ac:spMkLst>
        </pc:spChg>
        <pc:spChg chg="mod">
          <ac:chgData name="Owen Hoek" userId="6ad58560-e8e9-48ae-ba30-46665d65714c" providerId="ADAL" clId="{CB185CB9-D236-4781-925E-2605808C79F7}" dt="2026-01-05T14:33:19.326" v="14383" actId="34135"/>
          <ac:spMkLst>
            <pc:docMk/>
            <pc:sldMk cId="1241822726" sldId="313"/>
            <ac:spMk id="16" creationId="{A084ACDF-6C48-7538-B5FE-408160A440AF}"/>
          </ac:spMkLst>
        </pc:spChg>
        <pc:spChg chg="mod">
          <ac:chgData name="Owen Hoek" userId="6ad58560-e8e9-48ae-ba30-46665d65714c" providerId="ADAL" clId="{CB185CB9-D236-4781-925E-2605808C79F7}" dt="2026-01-05T14:33:19.326" v="14383" actId="34135"/>
          <ac:spMkLst>
            <pc:docMk/>
            <pc:sldMk cId="1241822726" sldId="313"/>
            <ac:spMk id="19" creationId="{56306DBE-882D-1A05-3B27-678C98649439}"/>
          </ac:spMkLst>
        </pc:spChg>
        <pc:spChg chg="mod">
          <ac:chgData name="Owen Hoek" userId="6ad58560-e8e9-48ae-ba30-46665d65714c" providerId="ADAL" clId="{CB185CB9-D236-4781-925E-2605808C79F7}" dt="2026-01-05T14:33:19.326" v="14383" actId="34135"/>
          <ac:spMkLst>
            <pc:docMk/>
            <pc:sldMk cId="1241822726" sldId="313"/>
            <ac:spMk id="20" creationId="{84EAE282-1767-252D-9A99-E7C80CFC37A0}"/>
          </ac:spMkLst>
        </pc:spChg>
        <pc:spChg chg="mod">
          <ac:chgData name="Owen Hoek" userId="6ad58560-e8e9-48ae-ba30-46665d65714c" providerId="ADAL" clId="{CB185CB9-D236-4781-925E-2605808C79F7}" dt="2026-01-05T14:33:19.326" v="14383" actId="34135"/>
          <ac:spMkLst>
            <pc:docMk/>
            <pc:sldMk cId="1241822726" sldId="313"/>
            <ac:spMk id="23" creationId="{CE6ECD08-E6AD-E27B-0552-14721573B7CC}"/>
          </ac:spMkLst>
        </pc:spChg>
        <pc:picChg chg="mod">
          <ac:chgData name="Owen Hoek" userId="6ad58560-e8e9-48ae-ba30-46665d65714c" providerId="ADAL" clId="{CB185CB9-D236-4781-925E-2605808C79F7}" dt="2026-01-05T14:17:01.651" v="14109" actId="1076"/>
          <ac:picMkLst>
            <pc:docMk/>
            <pc:sldMk cId="1241822726" sldId="313"/>
            <ac:picMk id="28" creationId="{6A7F95B9-9E2B-553F-2A60-47C91D1C47B2}"/>
          </ac:picMkLst>
        </pc:picChg>
      </pc:sldChg>
      <pc:sldChg chg="addSp delSp modSp add del mod addAnim delAnim">
        <pc:chgData name="Owen Hoek" userId="6ad58560-e8e9-48ae-ba30-46665d65714c" providerId="ADAL" clId="{CB185CB9-D236-4781-925E-2605808C79F7}" dt="2026-01-05T13:52:41.514" v="13806" actId="47"/>
        <pc:sldMkLst>
          <pc:docMk/>
          <pc:sldMk cId="1600806382" sldId="314"/>
        </pc:sldMkLst>
        <pc:spChg chg="mod">
          <ac:chgData name="Owen Hoek" userId="6ad58560-e8e9-48ae-ba30-46665d65714c" providerId="ADAL" clId="{CB185CB9-D236-4781-925E-2605808C79F7}" dt="2026-01-05T13:08:20.134" v="13617" actId="1076"/>
          <ac:spMkLst>
            <pc:docMk/>
            <pc:sldMk cId="1600806382" sldId="314"/>
            <ac:spMk id="3" creationId="{9843D835-413C-E461-B174-1B7BD8238E50}"/>
          </ac:spMkLst>
        </pc:spChg>
        <pc:spChg chg="mod">
          <ac:chgData name="Owen Hoek" userId="6ad58560-e8e9-48ae-ba30-46665d65714c" providerId="ADAL" clId="{CB185CB9-D236-4781-925E-2605808C79F7}" dt="2026-01-05T13:08:20.134" v="13617" actId="1076"/>
          <ac:spMkLst>
            <pc:docMk/>
            <pc:sldMk cId="1600806382" sldId="314"/>
            <ac:spMk id="4" creationId="{4B043433-B81B-B238-9111-0F36B6FD8AFE}"/>
          </ac:spMkLst>
        </pc:spChg>
        <pc:spChg chg="mod">
          <ac:chgData name="Owen Hoek" userId="6ad58560-e8e9-48ae-ba30-46665d65714c" providerId="ADAL" clId="{CB185CB9-D236-4781-925E-2605808C79F7}" dt="2026-01-05T13:07:01.231" v="13603" actId="207"/>
          <ac:spMkLst>
            <pc:docMk/>
            <pc:sldMk cId="1600806382" sldId="314"/>
            <ac:spMk id="25" creationId="{80814CE1-8AED-4DB2-FACB-B501D65F800C}"/>
          </ac:spMkLst>
        </pc:spChg>
        <pc:spChg chg="mod">
          <ac:chgData name="Owen Hoek" userId="6ad58560-e8e9-48ae-ba30-46665d65714c" providerId="ADAL" clId="{CB185CB9-D236-4781-925E-2605808C79F7}" dt="2026-01-05T13:07:09.322" v="13607" actId="207"/>
          <ac:spMkLst>
            <pc:docMk/>
            <pc:sldMk cId="1600806382" sldId="314"/>
            <ac:spMk id="28" creationId="{158CE0C7-5421-E36E-AEBC-B1DD0A1FACD8}"/>
          </ac:spMkLst>
        </pc:spChg>
        <pc:spChg chg="mod">
          <ac:chgData name="Owen Hoek" userId="6ad58560-e8e9-48ae-ba30-46665d65714c" providerId="ADAL" clId="{CB185CB9-D236-4781-925E-2605808C79F7}" dt="2026-01-05T13:07:04.366" v="13605" actId="207"/>
          <ac:spMkLst>
            <pc:docMk/>
            <pc:sldMk cId="1600806382" sldId="314"/>
            <ac:spMk id="29" creationId="{EC4FAEDD-A4C5-72D2-1FA3-AEFDC96FE94B}"/>
          </ac:spMkLst>
        </pc:spChg>
        <pc:spChg chg="mod">
          <ac:chgData name="Owen Hoek" userId="6ad58560-e8e9-48ae-ba30-46665d65714c" providerId="ADAL" clId="{CB185CB9-D236-4781-925E-2605808C79F7}" dt="2026-01-05T13:02:48.514" v="13504" actId="1076"/>
          <ac:spMkLst>
            <pc:docMk/>
            <pc:sldMk cId="1600806382" sldId="314"/>
            <ac:spMk id="33" creationId="{5AF64E65-14E9-ADBA-17D6-A87778D4932F}"/>
          </ac:spMkLst>
        </pc:spChg>
        <pc:picChg chg="add mod">
          <ac:chgData name="Owen Hoek" userId="6ad58560-e8e9-48ae-ba30-46665d65714c" providerId="ADAL" clId="{CB185CB9-D236-4781-925E-2605808C79F7}" dt="2026-01-05T12:57:56.631" v="13333"/>
          <ac:picMkLst>
            <pc:docMk/>
            <pc:sldMk cId="1600806382" sldId="314"/>
            <ac:picMk id="2" creationId="{932C0FD4-3078-957A-9574-55663D1E6345}"/>
          </ac:picMkLst>
        </pc:picChg>
        <pc:picChg chg="add mod">
          <ac:chgData name="Owen Hoek" userId="6ad58560-e8e9-48ae-ba30-46665d65714c" providerId="ADAL" clId="{CB185CB9-D236-4781-925E-2605808C79F7}" dt="2026-01-05T12:57:56.631" v="13333"/>
          <ac:picMkLst>
            <pc:docMk/>
            <pc:sldMk cId="1600806382" sldId="314"/>
            <ac:picMk id="5" creationId="{46AB180E-E69F-72C5-C585-BC87F37702FF}"/>
          </ac:picMkLst>
        </pc:picChg>
        <pc:picChg chg="add mod">
          <ac:chgData name="Owen Hoek" userId="6ad58560-e8e9-48ae-ba30-46665d65714c" providerId="ADAL" clId="{CB185CB9-D236-4781-925E-2605808C79F7}" dt="2026-01-05T12:57:56.631" v="13333"/>
          <ac:picMkLst>
            <pc:docMk/>
            <pc:sldMk cId="1600806382" sldId="314"/>
            <ac:picMk id="6" creationId="{D8A75C93-72E6-3D5E-FE4C-269A06FAB328}"/>
          </ac:picMkLst>
        </pc:picChg>
        <pc:picChg chg="add mod">
          <ac:chgData name="Owen Hoek" userId="6ad58560-e8e9-48ae-ba30-46665d65714c" providerId="ADAL" clId="{CB185CB9-D236-4781-925E-2605808C79F7}" dt="2026-01-05T12:57:56.631" v="13333"/>
          <ac:picMkLst>
            <pc:docMk/>
            <pc:sldMk cId="1600806382" sldId="314"/>
            <ac:picMk id="7" creationId="{01C309C2-F3A9-BCD3-B492-344F0F50F37C}"/>
          </ac:picMkLst>
        </pc:picChg>
        <pc:picChg chg="add mod">
          <ac:chgData name="Owen Hoek" userId="6ad58560-e8e9-48ae-ba30-46665d65714c" providerId="ADAL" clId="{CB185CB9-D236-4781-925E-2605808C79F7}" dt="2026-01-05T12:57:56.631" v="13333"/>
          <ac:picMkLst>
            <pc:docMk/>
            <pc:sldMk cId="1600806382" sldId="314"/>
            <ac:picMk id="8" creationId="{2F057501-13BD-C84C-B256-848EEA8A875E}"/>
          </ac:picMkLst>
        </pc:picChg>
        <pc:picChg chg="del">
          <ac:chgData name="Owen Hoek" userId="6ad58560-e8e9-48ae-ba30-46665d65714c" providerId="ADAL" clId="{CB185CB9-D236-4781-925E-2605808C79F7}" dt="2026-01-05T12:57:54.891" v="13330" actId="478"/>
          <ac:picMkLst>
            <pc:docMk/>
            <pc:sldMk cId="1600806382" sldId="314"/>
            <ac:picMk id="10" creationId="{4520AFA7-6204-68A3-2808-428FA9EF6D91}"/>
          </ac:picMkLst>
        </pc:picChg>
        <pc:picChg chg="del">
          <ac:chgData name="Owen Hoek" userId="6ad58560-e8e9-48ae-ba30-46665d65714c" providerId="ADAL" clId="{CB185CB9-D236-4781-925E-2605808C79F7}" dt="2026-01-05T12:57:54.341" v="13329" actId="478"/>
          <ac:picMkLst>
            <pc:docMk/>
            <pc:sldMk cId="1600806382" sldId="314"/>
            <ac:picMk id="12" creationId="{F4CD1DAA-2433-C2D5-ABE4-028AF8E44B95}"/>
          </ac:picMkLst>
        </pc:picChg>
        <pc:picChg chg="del">
          <ac:chgData name="Owen Hoek" userId="6ad58560-e8e9-48ae-ba30-46665d65714c" providerId="ADAL" clId="{CB185CB9-D236-4781-925E-2605808C79F7}" dt="2026-01-05T12:57:55.371" v="13331" actId="478"/>
          <ac:picMkLst>
            <pc:docMk/>
            <pc:sldMk cId="1600806382" sldId="314"/>
            <ac:picMk id="14" creationId="{0E266685-594E-9101-BD12-A21EF92DE439}"/>
          </ac:picMkLst>
        </pc:picChg>
        <pc:picChg chg="del">
          <ac:chgData name="Owen Hoek" userId="6ad58560-e8e9-48ae-ba30-46665d65714c" providerId="ADAL" clId="{CB185CB9-D236-4781-925E-2605808C79F7}" dt="2026-01-05T12:57:55.810" v="13332" actId="478"/>
          <ac:picMkLst>
            <pc:docMk/>
            <pc:sldMk cId="1600806382" sldId="314"/>
            <ac:picMk id="15" creationId="{D759654C-9557-3F45-317E-21928041EB38}"/>
          </ac:picMkLst>
        </pc:picChg>
        <pc:picChg chg="del">
          <ac:chgData name="Owen Hoek" userId="6ad58560-e8e9-48ae-ba30-46665d65714c" providerId="ADAL" clId="{CB185CB9-D236-4781-925E-2605808C79F7}" dt="2026-01-05T12:57:53.873" v="13328" actId="478"/>
          <ac:picMkLst>
            <pc:docMk/>
            <pc:sldMk cId="1600806382" sldId="314"/>
            <ac:picMk id="18" creationId="{CF55D3C5-3F73-3AA6-CAC8-CD64DF86ED85}"/>
          </ac:picMkLst>
        </pc:picChg>
      </pc:sldChg>
      <pc:sldChg chg="addSp delSp modSp add del mod ord setBg delAnim modAnim">
        <pc:chgData name="Owen Hoek" userId="6ad58560-e8e9-48ae-ba30-46665d65714c" providerId="ADAL" clId="{CB185CB9-D236-4781-925E-2605808C79F7}" dt="2026-01-05T12:05:58.406" v="12875" actId="47"/>
        <pc:sldMkLst>
          <pc:docMk/>
          <pc:sldMk cId="2003148835" sldId="314"/>
        </pc:sldMkLst>
        <pc:spChg chg="add mod ord">
          <ac:chgData name="Owen Hoek" userId="6ad58560-e8e9-48ae-ba30-46665d65714c" providerId="ADAL" clId="{CB185CB9-D236-4781-925E-2605808C79F7}" dt="2026-01-05T10:51:35.594" v="12871" actId="1076"/>
          <ac:spMkLst>
            <pc:docMk/>
            <pc:sldMk cId="2003148835" sldId="314"/>
            <ac:spMk id="9" creationId="{AF61A4ED-1EE2-EF12-97C7-230321035517}"/>
          </ac:spMkLst>
        </pc:spChg>
        <pc:picChg chg="mod">
          <ac:chgData name="Owen Hoek" userId="6ad58560-e8e9-48ae-ba30-46665d65714c" providerId="ADAL" clId="{CB185CB9-D236-4781-925E-2605808C79F7}" dt="2026-01-05T10:51:42.704" v="12872" actId="1076"/>
          <ac:picMkLst>
            <pc:docMk/>
            <pc:sldMk cId="2003148835" sldId="314"/>
            <ac:picMk id="3" creationId="{E1F848BC-ED61-119E-6CA3-17768282D156}"/>
          </ac:picMkLst>
        </pc:picChg>
        <pc:picChg chg="mod">
          <ac:chgData name="Owen Hoek" userId="6ad58560-e8e9-48ae-ba30-46665d65714c" providerId="ADAL" clId="{CB185CB9-D236-4781-925E-2605808C79F7}" dt="2026-01-05T10:51:42.704" v="12872" actId="1076"/>
          <ac:picMkLst>
            <pc:docMk/>
            <pc:sldMk cId="2003148835" sldId="314"/>
            <ac:picMk id="4" creationId="{4F66FEC1-CF5A-F419-2F7B-F0C323B39EC9}"/>
          </ac:picMkLst>
        </pc:picChg>
        <pc:picChg chg="del mod">
          <ac:chgData name="Owen Hoek" userId="6ad58560-e8e9-48ae-ba30-46665d65714c" providerId="ADAL" clId="{CB185CB9-D236-4781-925E-2605808C79F7}" dt="2026-01-05T10:51:46.897" v="12873" actId="478"/>
          <ac:picMkLst>
            <pc:docMk/>
            <pc:sldMk cId="2003148835" sldId="314"/>
            <ac:picMk id="8" creationId="{11940BDC-B617-978B-79B6-FCA770AA6B35}"/>
          </ac:picMkLst>
        </pc:picChg>
        <pc:picChg chg="mod">
          <ac:chgData name="Owen Hoek" userId="6ad58560-e8e9-48ae-ba30-46665d65714c" providerId="ADAL" clId="{CB185CB9-D236-4781-925E-2605808C79F7}" dt="2026-01-05T10:51:42.704" v="12872" actId="1076"/>
          <ac:picMkLst>
            <pc:docMk/>
            <pc:sldMk cId="2003148835" sldId="314"/>
            <ac:picMk id="10" creationId="{2DDE2CD9-B1BB-99CC-A1D3-6CA4E0F74E52}"/>
          </ac:picMkLst>
        </pc:picChg>
        <pc:picChg chg="mod">
          <ac:chgData name="Owen Hoek" userId="6ad58560-e8e9-48ae-ba30-46665d65714c" providerId="ADAL" clId="{CB185CB9-D236-4781-925E-2605808C79F7}" dt="2026-01-05T10:51:42.704" v="12872" actId="1076"/>
          <ac:picMkLst>
            <pc:docMk/>
            <pc:sldMk cId="2003148835" sldId="314"/>
            <ac:picMk id="11" creationId="{E8F23C15-EF97-00F7-B275-C6C692A63D8F}"/>
          </ac:picMkLst>
        </pc:picChg>
      </pc:sldChg>
      <pc:sldChg chg="delSp modSp add mod addAnim delAnim">
        <pc:chgData name="Owen Hoek" userId="6ad58560-e8e9-48ae-ba30-46665d65714c" providerId="ADAL" clId="{CB185CB9-D236-4781-925E-2605808C79F7}" dt="2026-01-05T14:33:11.574" v="14380" actId="34135"/>
        <pc:sldMkLst>
          <pc:docMk/>
          <pc:sldMk cId="3762257597" sldId="314"/>
        </pc:sldMkLst>
        <pc:spChg chg="mod">
          <ac:chgData name="Owen Hoek" userId="6ad58560-e8e9-48ae-ba30-46665d65714c" providerId="ADAL" clId="{CB185CB9-D236-4781-925E-2605808C79F7}" dt="2026-01-05T14:33:11.574" v="14380" actId="34135"/>
          <ac:spMkLst>
            <pc:docMk/>
            <pc:sldMk cId="3762257597" sldId="314"/>
            <ac:spMk id="6" creationId="{6CB36413-3B1A-8A6C-C20D-B7C249713E40}"/>
          </ac:spMkLst>
        </pc:spChg>
        <pc:spChg chg="mod">
          <ac:chgData name="Owen Hoek" userId="6ad58560-e8e9-48ae-ba30-46665d65714c" providerId="ADAL" clId="{CB185CB9-D236-4781-925E-2605808C79F7}" dt="2026-01-05T14:33:11.574" v="14380" actId="34135"/>
          <ac:spMkLst>
            <pc:docMk/>
            <pc:sldMk cId="3762257597" sldId="314"/>
            <ac:spMk id="7" creationId="{253FBCC3-ABED-5F1E-DAD8-702C57C9BA5E}"/>
          </ac:spMkLst>
        </pc:spChg>
        <pc:spChg chg="mod">
          <ac:chgData name="Owen Hoek" userId="6ad58560-e8e9-48ae-ba30-46665d65714c" providerId="ADAL" clId="{CB185CB9-D236-4781-925E-2605808C79F7}" dt="2026-01-05T14:24:27.173" v="14321" actId="1076"/>
          <ac:spMkLst>
            <pc:docMk/>
            <pc:sldMk cId="3762257597" sldId="314"/>
            <ac:spMk id="8" creationId="{30631E9C-EC25-483A-7FB2-C5B0D1BCA45F}"/>
          </ac:spMkLst>
        </pc:spChg>
        <pc:spChg chg="mod">
          <ac:chgData name="Owen Hoek" userId="6ad58560-e8e9-48ae-ba30-46665d65714c" providerId="ADAL" clId="{CB185CB9-D236-4781-925E-2605808C79F7}" dt="2026-01-05T14:33:11.574" v="14380" actId="34135"/>
          <ac:spMkLst>
            <pc:docMk/>
            <pc:sldMk cId="3762257597" sldId="314"/>
            <ac:spMk id="9" creationId="{27908667-B493-F504-87D1-ABE31F495FE9}"/>
          </ac:spMkLst>
        </pc:spChg>
        <pc:spChg chg="mod">
          <ac:chgData name="Owen Hoek" userId="6ad58560-e8e9-48ae-ba30-46665d65714c" providerId="ADAL" clId="{CB185CB9-D236-4781-925E-2605808C79F7}" dt="2026-01-05T14:33:11.574" v="14380" actId="34135"/>
          <ac:spMkLst>
            <pc:docMk/>
            <pc:sldMk cId="3762257597" sldId="314"/>
            <ac:spMk id="10" creationId="{AE70C6AB-3A51-E7A3-95F1-BAE009395A63}"/>
          </ac:spMkLst>
        </pc:spChg>
        <pc:spChg chg="mod">
          <ac:chgData name="Owen Hoek" userId="6ad58560-e8e9-48ae-ba30-46665d65714c" providerId="ADAL" clId="{CB185CB9-D236-4781-925E-2605808C79F7}" dt="2026-01-05T14:33:11.574" v="14380" actId="34135"/>
          <ac:spMkLst>
            <pc:docMk/>
            <pc:sldMk cId="3762257597" sldId="314"/>
            <ac:spMk id="11" creationId="{26CC0E0D-E6B3-F25A-1193-2EEB95213F0C}"/>
          </ac:spMkLst>
        </pc:spChg>
        <pc:spChg chg="mod ord">
          <ac:chgData name="Owen Hoek" userId="6ad58560-e8e9-48ae-ba30-46665d65714c" providerId="ADAL" clId="{CB185CB9-D236-4781-925E-2605808C79F7}" dt="2026-01-05T14:33:11.574" v="14380" actId="34135"/>
          <ac:spMkLst>
            <pc:docMk/>
            <pc:sldMk cId="3762257597" sldId="314"/>
            <ac:spMk id="14" creationId="{2B50CB05-3FA3-9B56-2AAE-B96F282837A4}"/>
          </ac:spMkLst>
        </pc:spChg>
        <pc:spChg chg="del">
          <ac:chgData name="Owen Hoek" userId="6ad58560-e8e9-48ae-ba30-46665d65714c" providerId="ADAL" clId="{CB185CB9-D236-4781-925E-2605808C79F7}" dt="2026-01-05T14:23:36.583" v="14317" actId="478"/>
          <ac:spMkLst>
            <pc:docMk/>
            <pc:sldMk cId="3762257597" sldId="314"/>
            <ac:spMk id="15" creationId="{85427D01-FA66-01E3-9403-E52F34D13B10}"/>
          </ac:spMkLst>
        </pc:spChg>
        <pc:spChg chg="mod ord">
          <ac:chgData name="Owen Hoek" userId="6ad58560-e8e9-48ae-ba30-46665d65714c" providerId="ADAL" clId="{CB185CB9-D236-4781-925E-2605808C79F7}" dt="2026-01-05T14:33:11.574" v="14380" actId="34135"/>
          <ac:spMkLst>
            <pc:docMk/>
            <pc:sldMk cId="3762257597" sldId="314"/>
            <ac:spMk id="16" creationId="{4E9F36D0-D7F2-BE83-72F2-45804835C4D1}"/>
          </ac:spMkLst>
        </pc:spChg>
        <pc:spChg chg="ord">
          <ac:chgData name="Owen Hoek" userId="6ad58560-e8e9-48ae-ba30-46665d65714c" providerId="ADAL" clId="{CB185CB9-D236-4781-925E-2605808C79F7}" dt="2026-01-05T14:33:09.358" v="14379" actId="167"/>
          <ac:spMkLst>
            <pc:docMk/>
            <pc:sldMk cId="3762257597" sldId="314"/>
            <ac:spMk id="18" creationId="{814F190B-EED1-8A52-0498-99D9188001B3}"/>
          </ac:spMkLst>
        </pc:spChg>
        <pc:spChg chg="mod">
          <ac:chgData name="Owen Hoek" userId="6ad58560-e8e9-48ae-ba30-46665d65714c" providerId="ADAL" clId="{CB185CB9-D236-4781-925E-2605808C79F7}" dt="2026-01-05T14:33:11.574" v="14380" actId="34135"/>
          <ac:spMkLst>
            <pc:docMk/>
            <pc:sldMk cId="3762257597" sldId="314"/>
            <ac:spMk id="19" creationId="{5E53906C-5C0C-D3F1-4BBD-79141572FDC0}"/>
          </ac:spMkLst>
        </pc:spChg>
        <pc:spChg chg="mod ord">
          <ac:chgData name="Owen Hoek" userId="6ad58560-e8e9-48ae-ba30-46665d65714c" providerId="ADAL" clId="{CB185CB9-D236-4781-925E-2605808C79F7}" dt="2026-01-05T14:33:11.574" v="14380" actId="34135"/>
          <ac:spMkLst>
            <pc:docMk/>
            <pc:sldMk cId="3762257597" sldId="314"/>
            <ac:spMk id="20" creationId="{844326C5-4E13-A274-D841-7D8C2A5990B9}"/>
          </ac:spMkLst>
        </pc:spChg>
        <pc:spChg chg="mod ord">
          <ac:chgData name="Owen Hoek" userId="6ad58560-e8e9-48ae-ba30-46665d65714c" providerId="ADAL" clId="{CB185CB9-D236-4781-925E-2605808C79F7}" dt="2026-01-05T14:33:11.574" v="14380" actId="34135"/>
          <ac:spMkLst>
            <pc:docMk/>
            <pc:sldMk cId="3762257597" sldId="314"/>
            <ac:spMk id="23" creationId="{F8A9E48C-8BE4-35CA-FC80-4D4078C31B23}"/>
          </ac:spMkLst>
        </pc:spChg>
        <pc:grpChg chg="mod">
          <ac:chgData name="Owen Hoek" userId="6ad58560-e8e9-48ae-ba30-46665d65714c" providerId="ADAL" clId="{CB185CB9-D236-4781-925E-2605808C79F7}" dt="2026-01-05T14:19:46.176" v="14175"/>
          <ac:grpSpMkLst>
            <pc:docMk/>
            <pc:sldMk cId="3762257597" sldId="314"/>
            <ac:grpSpMk id="21" creationId="{24512941-552E-4853-1CD3-E54730AD624D}"/>
          </ac:grpSpMkLst>
        </pc:grpChg>
        <pc:picChg chg="ord">
          <ac:chgData name="Owen Hoek" userId="6ad58560-e8e9-48ae-ba30-46665d65714c" providerId="ADAL" clId="{CB185CB9-D236-4781-925E-2605808C79F7}" dt="2026-01-05T14:33:09.358" v="14379" actId="167"/>
          <ac:picMkLst>
            <pc:docMk/>
            <pc:sldMk cId="3762257597" sldId="314"/>
            <ac:picMk id="17" creationId="{6C27A7D2-4AC7-8E67-811F-6712AFB7AB52}"/>
          </ac:picMkLst>
        </pc:picChg>
        <pc:picChg chg="mod ord">
          <ac:chgData name="Owen Hoek" userId="6ad58560-e8e9-48ae-ba30-46665d65714c" providerId="ADAL" clId="{CB185CB9-D236-4781-925E-2605808C79F7}" dt="2026-01-05T14:33:09.358" v="14379" actId="167"/>
          <ac:picMkLst>
            <pc:docMk/>
            <pc:sldMk cId="3762257597" sldId="314"/>
            <ac:picMk id="22" creationId="{490672BD-8619-072D-EB48-BAB8B6B0505E}"/>
          </ac:picMkLst>
        </pc:picChg>
        <pc:picChg chg="ord">
          <ac:chgData name="Owen Hoek" userId="6ad58560-e8e9-48ae-ba30-46665d65714c" providerId="ADAL" clId="{CB185CB9-D236-4781-925E-2605808C79F7}" dt="2026-01-05T14:33:09.358" v="14379" actId="167"/>
          <ac:picMkLst>
            <pc:docMk/>
            <pc:sldMk cId="3762257597" sldId="314"/>
            <ac:picMk id="24" creationId="{17DCECD6-36FE-4B5A-54A6-B8C7A6D2F0E7}"/>
          </ac:picMkLst>
        </pc:picChg>
        <pc:picChg chg="ord">
          <ac:chgData name="Owen Hoek" userId="6ad58560-e8e9-48ae-ba30-46665d65714c" providerId="ADAL" clId="{CB185CB9-D236-4781-925E-2605808C79F7}" dt="2026-01-05T14:33:09.358" v="14379" actId="167"/>
          <ac:picMkLst>
            <pc:docMk/>
            <pc:sldMk cId="3762257597" sldId="314"/>
            <ac:picMk id="26" creationId="{CBE28FBB-B79B-C206-A4FC-A82643F2A70A}"/>
          </ac:picMkLst>
        </pc:picChg>
        <pc:picChg chg="ord">
          <ac:chgData name="Owen Hoek" userId="6ad58560-e8e9-48ae-ba30-46665d65714c" providerId="ADAL" clId="{CB185CB9-D236-4781-925E-2605808C79F7}" dt="2026-01-05T14:33:09.358" v="14379" actId="167"/>
          <ac:picMkLst>
            <pc:docMk/>
            <pc:sldMk cId="3762257597" sldId="314"/>
            <ac:picMk id="28" creationId="{CFD6D6AA-5EC0-BE9E-CF45-7C758CDAA9C3}"/>
          </ac:picMkLst>
        </pc:picChg>
      </pc:sldChg>
      <pc:sldChg chg="addSp delSp modSp add del mod addAnim delAnim">
        <pc:chgData name="Owen Hoek" userId="6ad58560-e8e9-48ae-ba30-46665d65714c" providerId="ADAL" clId="{CB185CB9-D236-4781-925E-2605808C79F7}" dt="2026-01-05T13:52:41.514" v="13806" actId="47"/>
        <pc:sldMkLst>
          <pc:docMk/>
          <pc:sldMk cId="756191514" sldId="315"/>
        </pc:sldMkLst>
        <pc:spChg chg="mod">
          <ac:chgData name="Owen Hoek" userId="6ad58560-e8e9-48ae-ba30-46665d65714c" providerId="ADAL" clId="{CB185CB9-D236-4781-925E-2605808C79F7}" dt="2026-01-05T13:08:26.205" v="13618" actId="1076"/>
          <ac:spMkLst>
            <pc:docMk/>
            <pc:sldMk cId="756191514" sldId="315"/>
            <ac:spMk id="3" creationId="{91E81B36-4DA7-2FA4-4E20-8057050D44D5}"/>
          </ac:spMkLst>
        </pc:spChg>
        <pc:spChg chg="mod">
          <ac:chgData name="Owen Hoek" userId="6ad58560-e8e9-48ae-ba30-46665d65714c" providerId="ADAL" clId="{CB185CB9-D236-4781-925E-2605808C79F7}" dt="2026-01-05T13:08:26.205" v="13618" actId="1076"/>
          <ac:spMkLst>
            <pc:docMk/>
            <pc:sldMk cId="756191514" sldId="315"/>
            <ac:spMk id="4" creationId="{1E6E57FA-7301-A56B-2BAB-78D7767B6217}"/>
          </ac:spMkLst>
        </pc:spChg>
        <pc:spChg chg="add del mod">
          <ac:chgData name="Owen Hoek" userId="6ad58560-e8e9-48ae-ba30-46665d65714c" providerId="ADAL" clId="{CB185CB9-D236-4781-925E-2605808C79F7}" dt="2026-01-05T13:03:35.411" v="13552" actId="478"/>
          <ac:spMkLst>
            <pc:docMk/>
            <pc:sldMk cId="756191514" sldId="315"/>
            <ac:spMk id="9" creationId="{AA6AD6E8-4003-B37A-9E76-5F28506846FB}"/>
          </ac:spMkLst>
        </pc:spChg>
        <pc:spChg chg="mod">
          <ac:chgData name="Owen Hoek" userId="6ad58560-e8e9-48ae-ba30-46665d65714c" providerId="ADAL" clId="{CB185CB9-D236-4781-925E-2605808C79F7}" dt="2026-01-05T13:07:14.238" v="13609" actId="207"/>
          <ac:spMkLst>
            <pc:docMk/>
            <pc:sldMk cId="756191514" sldId="315"/>
            <ac:spMk id="25" creationId="{8DC09FA7-25CB-970D-94C7-DC3EEB9A167F}"/>
          </ac:spMkLst>
        </pc:spChg>
        <pc:spChg chg="mod">
          <ac:chgData name="Owen Hoek" userId="6ad58560-e8e9-48ae-ba30-46665d65714c" providerId="ADAL" clId="{CB185CB9-D236-4781-925E-2605808C79F7}" dt="2026-01-05T13:07:21.707" v="13613" actId="207"/>
          <ac:spMkLst>
            <pc:docMk/>
            <pc:sldMk cId="756191514" sldId="315"/>
            <ac:spMk id="28" creationId="{76FB31F2-34C4-33D4-5A83-0394C9D5005E}"/>
          </ac:spMkLst>
        </pc:spChg>
        <pc:spChg chg="mod">
          <ac:chgData name="Owen Hoek" userId="6ad58560-e8e9-48ae-ba30-46665d65714c" providerId="ADAL" clId="{CB185CB9-D236-4781-925E-2605808C79F7}" dt="2026-01-05T13:07:17.251" v="13611" actId="207"/>
          <ac:spMkLst>
            <pc:docMk/>
            <pc:sldMk cId="756191514" sldId="315"/>
            <ac:spMk id="29" creationId="{D582379E-1177-7B57-704B-9D2102909D6F}"/>
          </ac:spMkLst>
        </pc:spChg>
        <pc:spChg chg="mod">
          <ac:chgData name="Owen Hoek" userId="6ad58560-e8e9-48ae-ba30-46665d65714c" providerId="ADAL" clId="{CB185CB9-D236-4781-925E-2605808C79F7}" dt="2026-01-05T13:03:33.980" v="13551" actId="1076"/>
          <ac:spMkLst>
            <pc:docMk/>
            <pc:sldMk cId="756191514" sldId="315"/>
            <ac:spMk id="33" creationId="{36E46C87-703F-8200-5ABA-271EB4D81237}"/>
          </ac:spMkLst>
        </pc:spChg>
        <pc:spChg chg="del">
          <ac:chgData name="Owen Hoek" userId="6ad58560-e8e9-48ae-ba30-46665d65714c" providerId="ADAL" clId="{CB185CB9-D236-4781-925E-2605808C79F7}" dt="2026-01-05T13:17:19.161" v="13734" actId="478"/>
          <ac:spMkLst>
            <pc:docMk/>
            <pc:sldMk cId="756191514" sldId="315"/>
            <ac:spMk id="39" creationId="{6DE13C4E-87A4-EB9B-3C89-40040CD3FD68}"/>
          </ac:spMkLst>
        </pc:spChg>
        <pc:picChg chg="add mod">
          <ac:chgData name="Owen Hoek" userId="6ad58560-e8e9-48ae-ba30-46665d65714c" providerId="ADAL" clId="{CB185CB9-D236-4781-925E-2605808C79F7}" dt="2026-01-05T12:57:45.591" v="13327"/>
          <ac:picMkLst>
            <pc:docMk/>
            <pc:sldMk cId="756191514" sldId="315"/>
            <ac:picMk id="2" creationId="{D617F1F4-487C-BC20-C7B6-1C646F5CDA63}"/>
          </ac:picMkLst>
        </pc:picChg>
        <pc:picChg chg="add mod">
          <ac:chgData name="Owen Hoek" userId="6ad58560-e8e9-48ae-ba30-46665d65714c" providerId="ADAL" clId="{CB185CB9-D236-4781-925E-2605808C79F7}" dt="2026-01-05T12:57:45.591" v="13327"/>
          <ac:picMkLst>
            <pc:docMk/>
            <pc:sldMk cId="756191514" sldId="315"/>
            <ac:picMk id="5" creationId="{41234CB2-3C3B-3666-9691-46F358B7A851}"/>
          </ac:picMkLst>
        </pc:picChg>
        <pc:picChg chg="add mod">
          <ac:chgData name="Owen Hoek" userId="6ad58560-e8e9-48ae-ba30-46665d65714c" providerId="ADAL" clId="{CB185CB9-D236-4781-925E-2605808C79F7}" dt="2026-01-05T12:57:45.591" v="13327"/>
          <ac:picMkLst>
            <pc:docMk/>
            <pc:sldMk cId="756191514" sldId="315"/>
            <ac:picMk id="6" creationId="{61414DC4-1923-2BA6-F6EB-CD77F0EBF3B6}"/>
          </ac:picMkLst>
        </pc:picChg>
        <pc:picChg chg="add mod">
          <ac:chgData name="Owen Hoek" userId="6ad58560-e8e9-48ae-ba30-46665d65714c" providerId="ADAL" clId="{CB185CB9-D236-4781-925E-2605808C79F7}" dt="2026-01-05T12:57:45.591" v="13327"/>
          <ac:picMkLst>
            <pc:docMk/>
            <pc:sldMk cId="756191514" sldId="315"/>
            <ac:picMk id="7" creationId="{362738AB-9F8E-18C3-84EB-E2A1CF999860}"/>
          </ac:picMkLst>
        </pc:picChg>
        <pc:picChg chg="add mod">
          <ac:chgData name="Owen Hoek" userId="6ad58560-e8e9-48ae-ba30-46665d65714c" providerId="ADAL" clId="{CB185CB9-D236-4781-925E-2605808C79F7}" dt="2026-01-05T12:57:45.591" v="13327"/>
          <ac:picMkLst>
            <pc:docMk/>
            <pc:sldMk cId="756191514" sldId="315"/>
            <ac:picMk id="8" creationId="{91E6A264-0F6A-8A3F-94B8-9C00EAA37B3E}"/>
          </ac:picMkLst>
        </pc:picChg>
        <pc:picChg chg="del">
          <ac:chgData name="Owen Hoek" userId="6ad58560-e8e9-48ae-ba30-46665d65714c" providerId="ADAL" clId="{CB185CB9-D236-4781-925E-2605808C79F7}" dt="2026-01-05T12:57:41.731" v="13326" actId="478"/>
          <ac:picMkLst>
            <pc:docMk/>
            <pc:sldMk cId="756191514" sldId="315"/>
            <ac:picMk id="10" creationId="{0ABB0214-5256-9A8E-9CC9-8BE8A7EBE510}"/>
          </ac:picMkLst>
        </pc:picChg>
        <pc:picChg chg="del">
          <ac:chgData name="Owen Hoek" userId="6ad58560-e8e9-48ae-ba30-46665d65714c" providerId="ADAL" clId="{CB185CB9-D236-4781-925E-2605808C79F7}" dt="2026-01-05T12:57:41.731" v="13326" actId="478"/>
          <ac:picMkLst>
            <pc:docMk/>
            <pc:sldMk cId="756191514" sldId="315"/>
            <ac:picMk id="12" creationId="{A0102AEE-967E-DB38-A2E7-DA548AB8F1DC}"/>
          </ac:picMkLst>
        </pc:picChg>
        <pc:picChg chg="del">
          <ac:chgData name="Owen Hoek" userId="6ad58560-e8e9-48ae-ba30-46665d65714c" providerId="ADAL" clId="{CB185CB9-D236-4781-925E-2605808C79F7}" dt="2026-01-05T12:57:41.731" v="13326" actId="478"/>
          <ac:picMkLst>
            <pc:docMk/>
            <pc:sldMk cId="756191514" sldId="315"/>
            <ac:picMk id="14" creationId="{2E997AA7-BEC4-B460-0766-8EE4C1D6E328}"/>
          </ac:picMkLst>
        </pc:picChg>
        <pc:picChg chg="del">
          <ac:chgData name="Owen Hoek" userId="6ad58560-e8e9-48ae-ba30-46665d65714c" providerId="ADAL" clId="{CB185CB9-D236-4781-925E-2605808C79F7}" dt="2026-01-05T12:57:41.731" v="13326" actId="478"/>
          <ac:picMkLst>
            <pc:docMk/>
            <pc:sldMk cId="756191514" sldId="315"/>
            <ac:picMk id="15" creationId="{68976F82-8D53-E7ED-2F50-3932290C688C}"/>
          </ac:picMkLst>
        </pc:picChg>
        <pc:picChg chg="del">
          <ac:chgData name="Owen Hoek" userId="6ad58560-e8e9-48ae-ba30-46665d65714c" providerId="ADAL" clId="{CB185CB9-D236-4781-925E-2605808C79F7}" dt="2026-01-05T12:57:41.731" v="13326" actId="478"/>
          <ac:picMkLst>
            <pc:docMk/>
            <pc:sldMk cId="756191514" sldId="315"/>
            <ac:picMk id="18" creationId="{CBF4E67E-754A-89BC-7C74-2C03354C8DF3}"/>
          </ac:picMkLst>
        </pc:picChg>
      </pc:sldChg>
      <pc:sldChg chg="addSp delSp modSp add mod setBg delAnim modAnim">
        <pc:chgData name="Owen Hoek" userId="6ad58560-e8e9-48ae-ba30-46665d65714c" providerId="ADAL" clId="{CB185CB9-D236-4781-925E-2605808C79F7}" dt="2026-01-05T14:33:05.101" v="14378" actId="34135"/>
        <pc:sldMkLst>
          <pc:docMk/>
          <pc:sldMk cId="2724394849" sldId="315"/>
        </pc:sldMkLst>
        <pc:spChg chg="mod">
          <ac:chgData name="Owen Hoek" userId="6ad58560-e8e9-48ae-ba30-46665d65714c" providerId="ADAL" clId="{CB185CB9-D236-4781-925E-2605808C79F7}" dt="2026-01-05T14:33:05.101" v="14378" actId="34135"/>
          <ac:spMkLst>
            <pc:docMk/>
            <pc:sldMk cId="2724394849" sldId="315"/>
            <ac:spMk id="3" creationId="{0D7E14DB-D83F-E57D-5A84-BF2D30198DF5}"/>
          </ac:spMkLst>
        </pc:spChg>
        <pc:spChg chg="mod">
          <ac:chgData name="Owen Hoek" userId="6ad58560-e8e9-48ae-ba30-46665d65714c" providerId="ADAL" clId="{CB185CB9-D236-4781-925E-2605808C79F7}" dt="2026-01-05T14:33:05.101" v="14378" actId="34135"/>
          <ac:spMkLst>
            <pc:docMk/>
            <pc:sldMk cId="2724394849" sldId="315"/>
            <ac:spMk id="5" creationId="{F7D23230-1AEF-0400-78C4-BDCEFF40B7CC}"/>
          </ac:spMkLst>
        </pc:spChg>
        <pc:spChg chg="del">
          <ac:chgData name="Owen Hoek" userId="6ad58560-e8e9-48ae-ba30-46665d65714c" providerId="ADAL" clId="{CB185CB9-D236-4781-925E-2605808C79F7}" dt="2026-01-05T14:27:34.766" v="14331" actId="478"/>
          <ac:spMkLst>
            <pc:docMk/>
            <pc:sldMk cId="2724394849" sldId="315"/>
            <ac:spMk id="14" creationId="{B80D9F0D-6BC6-49FC-B18D-B9B3C8D3C9B5}"/>
          </ac:spMkLst>
        </pc:spChg>
        <pc:spChg chg="mod">
          <ac:chgData name="Owen Hoek" userId="6ad58560-e8e9-48ae-ba30-46665d65714c" providerId="ADAL" clId="{CB185CB9-D236-4781-925E-2605808C79F7}" dt="2026-01-05T14:28:24.507" v="14338"/>
          <ac:spMkLst>
            <pc:docMk/>
            <pc:sldMk cId="2724394849" sldId="315"/>
            <ac:spMk id="15" creationId="{75F9C27B-8C5A-80C5-082D-541536D21078}"/>
          </ac:spMkLst>
        </pc:spChg>
        <pc:spChg chg="del">
          <ac:chgData name="Owen Hoek" userId="6ad58560-e8e9-48ae-ba30-46665d65714c" providerId="ADAL" clId="{CB185CB9-D236-4781-925E-2605808C79F7}" dt="2026-01-05T14:27:34.766" v="14331" actId="478"/>
          <ac:spMkLst>
            <pc:docMk/>
            <pc:sldMk cId="2724394849" sldId="315"/>
            <ac:spMk id="16" creationId="{BEB73AF2-7400-EFBC-4A5F-387CB4C98B39}"/>
          </ac:spMkLst>
        </pc:spChg>
        <pc:spChg chg="del">
          <ac:chgData name="Owen Hoek" userId="6ad58560-e8e9-48ae-ba30-46665d65714c" providerId="ADAL" clId="{CB185CB9-D236-4781-925E-2605808C79F7}" dt="2026-01-05T14:27:34.766" v="14331" actId="478"/>
          <ac:spMkLst>
            <pc:docMk/>
            <pc:sldMk cId="2724394849" sldId="315"/>
            <ac:spMk id="18" creationId="{0FD55578-FB4C-8AFE-0399-F8E874A89893}"/>
          </ac:spMkLst>
        </pc:spChg>
        <pc:spChg chg="mod">
          <ac:chgData name="Owen Hoek" userId="6ad58560-e8e9-48ae-ba30-46665d65714c" providerId="ADAL" clId="{CB185CB9-D236-4781-925E-2605808C79F7}" dt="2026-01-05T14:33:05.101" v="14378" actId="34135"/>
          <ac:spMkLst>
            <pc:docMk/>
            <pc:sldMk cId="2724394849" sldId="315"/>
            <ac:spMk id="23" creationId="{F7B4AAEF-65D4-4847-F1CF-9DCBDFAA3C6C}"/>
          </ac:spMkLst>
        </pc:spChg>
        <pc:spChg chg="mod">
          <ac:chgData name="Owen Hoek" userId="6ad58560-e8e9-48ae-ba30-46665d65714c" providerId="ADAL" clId="{CB185CB9-D236-4781-925E-2605808C79F7}" dt="2026-01-05T14:33:05.101" v="14378" actId="34135"/>
          <ac:spMkLst>
            <pc:docMk/>
            <pc:sldMk cId="2724394849" sldId="315"/>
            <ac:spMk id="27" creationId="{979EEA62-FA43-895B-4904-A22663612829}"/>
          </ac:spMkLst>
        </pc:spChg>
        <pc:spChg chg="mod">
          <ac:chgData name="Owen Hoek" userId="6ad58560-e8e9-48ae-ba30-46665d65714c" providerId="ADAL" clId="{CB185CB9-D236-4781-925E-2605808C79F7}" dt="2026-01-05T14:33:05.101" v="14378" actId="34135"/>
          <ac:spMkLst>
            <pc:docMk/>
            <pc:sldMk cId="2724394849" sldId="315"/>
            <ac:spMk id="29" creationId="{10914B51-DA89-925A-A90F-F92D545FC973}"/>
          </ac:spMkLst>
        </pc:spChg>
        <pc:spChg chg="mod">
          <ac:chgData name="Owen Hoek" userId="6ad58560-e8e9-48ae-ba30-46665d65714c" providerId="ADAL" clId="{CB185CB9-D236-4781-925E-2605808C79F7}" dt="2026-01-05T14:33:05.101" v="14378" actId="34135"/>
          <ac:spMkLst>
            <pc:docMk/>
            <pc:sldMk cId="2724394849" sldId="315"/>
            <ac:spMk id="30" creationId="{AE0A3217-70EC-7438-0CA1-FA968C25C250}"/>
          </ac:spMkLst>
        </pc:spChg>
        <pc:spChg chg="mod">
          <ac:chgData name="Owen Hoek" userId="6ad58560-e8e9-48ae-ba30-46665d65714c" providerId="ADAL" clId="{CB185CB9-D236-4781-925E-2605808C79F7}" dt="2026-01-05T14:33:05.101" v="14378" actId="34135"/>
          <ac:spMkLst>
            <pc:docMk/>
            <pc:sldMk cId="2724394849" sldId="315"/>
            <ac:spMk id="31" creationId="{28791A8E-81B5-23E2-5EF6-FDD421C19B45}"/>
          </ac:spMkLst>
        </pc:spChg>
        <pc:spChg chg="mod">
          <ac:chgData name="Owen Hoek" userId="6ad58560-e8e9-48ae-ba30-46665d65714c" providerId="ADAL" clId="{CB185CB9-D236-4781-925E-2605808C79F7}" dt="2026-01-05T14:33:05.101" v="14378" actId="34135"/>
          <ac:spMkLst>
            <pc:docMk/>
            <pc:sldMk cId="2724394849" sldId="315"/>
            <ac:spMk id="32" creationId="{16463CA5-F491-55EC-745D-DE394FF9F37E}"/>
          </ac:spMkLst>
        </pc:spChg>
        <pc:spChg chg="mod">
          <ac:chgData name="Owen Hoek" userId="6ad58560-e8e9-48ae-ba30-46665d65714c" providerId="ADAL" clId="{CB185CB9-D236-4781-925E-2605808C79F7}" dt="2026-01-05T14:33:05.101" v="14378" actId="34135"/>
          <ac:spMkLst>
            <pc:docMk/>
            <pc:sldMk cId="2724394849" sldId="315"/>
            <ac:spMk id="33" creationId="{E5F56E9B-8151-B858-BB9A-534DA71FC525}"/>
          </ac:spMkLst>
        </pc:spChg>
        <pc:spChg chg="mod">
          <ac:chgData name="Owen Hoek" userId="6ad58560-e8e9-48ae-ba30-46665d65714c" providerId="ADAL" clId="{CB185CB9-D236-4781-925E-2605808C79F7}" dt="2026-01-05T14:29:32.201" v="14347"/>
          <ac:spMkLst>
            <pc:docMk/>
            <pc:sldMk cId="2724394849" sldId="315"/>
            <ac:spMk id="34" creationId="{C0C7BAC4-BDEC-53B9-669D-60058FE7D230}"/>
          </ac:spMkLst>
        </pc:spChg>
        <pc:spChg chg="mod">
          <ac:chgData name="Owen Hoek" userId="6ad58560-e8e9-48ae-ba30-46665d65714c" providerId="ADAL" clId="{CB185CB9-D236-4781-925E-2605808C79F7}" dt="2026-01-05T14:31:51.552" v="14370"/>
          <ac:spMkLst>
            <pc:docMk/>
            <pc:sldMk cId="2724394849" sldId="315"/>
            <ac:spMk id="35" creationId="{638E56D0-0D39-7322-14D2-A15A9BAD9FAA}"/>
          </ac:spMkLst>
        </pc:spChg>
        <pc:spChg chg="mod">
          <ac:chgData name="Owen Hoek" userId="6ad58560-e8e9-48ae-ba30-46665d65714c" providerId="ADAL" clId="{CB185CB9-D236-4781-925E-2605808C79F7}" dt="2026-01-05T14:33:05.101" v="14378" actId="34135"/>
          <ac:spMkLst>
            <pc:docMk/>
            <pc:sldMk cId="2724394849" sldId="315"/>
            <ac:spMk id="36" creationId="{A93E3080-224F-6B7F-FCF8-00B32E486E3E}"/>
          </ac:spMkLst>
        </pc:spChg>
        <pc:spChg chg="mod">
          <ac:chgData name="Owen Hoek" userId="6ad58560-e8e9-48ae-ba30-46665d65714c" providerId="ADAL" clId="{CB185CB9-D236-4781-925E-2605808C79F7}" dt="2026-01-05T14:28:12.398" v="14335"/>
          <ac:spMkLst>
            <pc:docMk/>
            <pc:sldMk cId="2724394849" sldId="315"/>
            <ac:spMk id="39" creationId="{8F8D69D1-7542-FC10-0798-98109B7E9C56}"/>
          </ac:spMkLst>
        </pc:spChg>
        <pc:spChg chg="mod">
          <ac:chgData name="Owen Hoek" userId="6ad58560-e8e9-48ae-ba30-46665d65714c" providerId="ADAL" clId="{CB185CB9-D236-4781-925E-2605808C79F7}" dt="2026-01-05T14:28:12.398" v="14335"/>
          <ac:spMkLst>
            <pc:docMk/>
            <pc:sldMk cId="2724394849" sldId="315"/>
            <ac:spMk id="40" creationId="{91235731-1FED-820D-8A78-620B65CBD113}"/>
          </ac:spMkLst>
        </pc:spChg>
        <pc:spChg chg="mod">
          <ac:chgData name="Owen Hoek" userId="6ad58560-e8e9-48ae-ba30-46665d65714c" providerId="ADAL" clId="{CB185CB9-D236-4781-925E-2605808C79F7}" dt="2026-01-05T14:28:12.398" v="14335"/>
          <ac:spMkLst>
            <pc:docMk/>
            <pc:sldMk cId="2724394849" sldId="315"/>
            <ac:spMk id="41" creationId="{4E2FCBA0-CDEA-85A5-BD80-86ABE8FE8FC8}"/>
          </ac:spMkLst>
        </pc:spChg>
        <pc:spChg chg="mod">
          <ac:chgData name="Owen Hoek" userId="6ad58560-e8e9-48ae-ba30-46665d65714c" providerId="ADAL" clId="{CB185CB9-D236-4781-925E-2605808C79F7}" dt="2026-01-05T14:28:12.398" v="14335"/>
          <ac:spMkLst>
            <pc:docMk/>
            <pc:sldMk cId="2724394849" sldId="315"/>
            <ac:spMk id="42" creationId="{DB6AB326-CEB1-314C-770C-A5A67D5F83FE}"/>
          </ac:spMkLst>
        </pc:spChg>
        <pc:spChg chg="mod">
          <ac:chgData name="Owen Hoek" userId="6ad58560-e8e9-48ae-ba30-46665d65714c" providerId="ADAL" clId="{CB185CB9-D236-4781-925E-2605808C79F7}" dt="2026-01-05T14:28:12.398" v="14335"/>
          <ac:spMkLst>
            <pc:docMk/>
            <pc:sldMk cId="2724394849" sldId="315"/>
            <ac:spMk id="44" creationId="{D32E0662-1092-3BFD-41AA-1536935C3174}"/>
          </ac:spMkLst>
        </pc:spChg>
        <pc:spChg chg="mod">
          <ac:chgData name="Owen Hoek" userId="6ad58560-e8e9-48ae-ba30-46665d65714c" providerId="ADAL" clId="{CB185CB9-D236-4781-925E-2605808C79F7}" dt="2026-01-05T14:28:12.398" v="14335"/>
          <ac:spMkLst>
            <pc:docMk/>
            <pc:sldMk cId="2724394849" sldId="315"/>
            <ac:spMk id="46" creationId="{E12FA6D2-36B2-5D4C-3EA2-A400A3D81EA8}"/>
          </ac:spMkLst>
        </pc:spChg>
        <pc:spChg chg="mod">
          <ac:chgData name="Owen Hoek" userId="6ad58560-e8e9-48ae-ba30-46665d65714c" providerId="ADAL" clId="{CB185CB9-D236-4781-925E-2605808C79F7}" dt="2026-01-05T14:28:12.398" v="14335"/>
          <ac:spMkLst>
            <pc:docMk/>
            <pc:sldMk cId="2724394849" sldId="315"/>
            <ac:spMk id="47" creationId="{F238FB6A-621F-5930-8A98-304BB3EAF96C}"/>
          </ac:spMkLst>
        </pc:spChg>
        <pc:spChg chg="mod">
          <ac:chgData name="Owen Hoek" userId="6ad58560-e8e9-48ae-ba30-46665d65714c" providerId="ADAL" clId="{CB185CB9-D236-4781-925E-2605808C79F7}" dt="2026-01-05T14:28:12.398" v="14335"/>
          <ac:spMkLst>
            <pc:docMk/>
            <pc:sldMk cId="2724394849" sldId="315"/>
            <ac:spMk id="48" creationId="{276003AE-5FDF-8515-A293-D35D4C7667D2}"/>
          </ac:spMkLst>
        </pc:spChg>
        <pc:spChg chg="mod">
          <ac:chgData name="Owen Hoek" userId="6ad58560-e8e9-48ae-ba30-46665d65714c" providerId="ADAL" clId="{CB185CB9-D236-4781-925E-2605808C79F7}" dt="2026-01-05T14:28:12.398" v="14335"/>
          <ac:spMkLst>
            <pc:docMk/>
            <pc:sldMk cId="2724394849" sldId="315"/>
            <ac:spMk id="49" creationId="{87964B9D-BB4E-5309-D20F-2524D14684BC}"/>
          </ac:spMkLst>
        </pc:spChg>
        <pc:spChg chg="mod">
          <ac:chgData name="Owen Hoek" userId="6ad58560-e8e9-48ae-ba30-46665d65714c" providerId="ADAL" clId="{CB185CB9-D236-4781-925E-2605808C79F7}" dt="2026-01-05T14:28:12.398" v="14335"/>
          <ac:spMkLst>
            <pc:docMk/>
            <pc:sldMk cId="2724394849" sldId="315"/>
            <ac:spMk id="51" creationId="{1C80BEAF-BCD4-42FC-E496-B1FFA5FB196E}"/>
          </ac:spMkLst>
        </pc:spChg>
        <pc:grpChg chg="del">
          <ac:chgData name="Owen Hoek" userId="6ad58560-e8e9-48ae-ba30-46665d65714c" providerId="ADAL" clId="{CB185CB9-D236-4781-925E-2605808C79F7}" dt="2026-01-05T14:27:34.766" v="14331" actId="478"/>
          <ac:grpSpMkLst>
            <pc:docMk/>
            <pc:sldMk cId="2724394849" sldId="315"/>
            <ac:grpSpMk id="12" creationId="{7251C7C6-DB71-BB3D-4528-25358E649C4A}"/>
          </ac:grpSpMkLst>
        </pc:grpChg>
        <pc:grpChg chg="del">
          <ac:chgData name="Owen Hoek" userId="6ad58560-e8e9-48ae-ba30-46665d65714c" providerId="ADAL" clId="{CB185CB9-D236-4781-925E-2605808C79F7}" dt="2026-01-05T14:27:34.766" v="14331" actId="478"/>
          <ac:grpSpMkLst>
            <pc:docMk/>
            <pc:sldMk cId="2724394849" sldId="315"/>
            <ac:grpSpMk id="21" creationId="{60D8222C-0DFC-4079-75AD-84ECF874705C}"/>
          </ac:grpSpMkLst>
        </pc:grpChg>
        <pc:grpChg chg="del mod">
          <ac:chgData name="Owen Hoek" userId="6ad58560-e8e9-48ae-ba30-46665d65714c" providerId="ADAL" clId="{CB185CB9-D236-4781-925E-2605808C79F7}" dt="2026-01-05T14:29:33.911" v="14348" actId="478"/>
          <ac:grpSpMkLst>
            <pc:docMk/>
            <pc:sldMk cId="2724394849" sldId="315"/>
            <ac:grpSpMk id="37" creationId="{A9580EDD-4B25-FB32-F209-14460F1619AE}"/>
          </ac:grpSpMkLst>
        </pc:grpChg>
        <pc:picChg chg="del">
          <ac:chgData name="Owen Hoek" userId="6ad58560-e8e9-48ae-ba30-46665d65714c" providerId="ADAL" clId="{CB185CB9-D236-4781-925E-2605808C79F7}" dt="2026-01-05T14:27:34.766" v="14331" actId="478"/>
          <ac:picMkLst>
            <pc:docMk/>
            <pc:sldMk cId="2724394849" sldId="315"/>
            <ac:picMk id="4" creationId="{3BD9F13C-03D1-14A0-E6DF-2A363C851AB1}"/>
          </ac:picMkLst>
        </pc:picChg>
        <pc:picChg chg="ord">
          <ac:chgData name="Owen Hoek" userId="6ad58560-e8e9-48ae-ba30-46665d65714c" providerId="ADAL" clId="{CB185CB9-D236-4781-925E-2605808C79F7}" dt="2026-01-05T14:31:26.027" v="14369" actId="166"/>
          <ac:picMkLst>
            <pc:docMk/>
            <pc:sldMk cId="2724394849" sldId="315"/>
            <ac:picMk id="17" creationId="{9B48B6CC-3128-EA07-31D9-A4878BF5C773}"/>
          </ac:picMkLst>
        </pc:picChg>
        <pc:picChg chg="ord">
          <ac:chgData name="Owen Hoek" userId="6ad58560-e8e9-48ae-ba30-46665d65714c" providerId="ADAL" clId="{CB185CB9-D236-4781-925E-2605808C79F7}" dt="2026-01-05T14:31:26.027" v="14369" actId="166"/>
          <ac:picMkLst>
            <pc:docMk/>
            <pc:sldMk cId="2724394849" sldId="315"/>
            <ac:picMk id="22" creationId="{BB7992E9-0E18-379C-5C4C-F94B731F5D22}"/>
          </ac:picMkLst>
        </pc:picChg>
        <pc:picChg chg="ord">
          <ac:chgData name="Owen Hoek" userId="6ad58560-e8e9-48ae-ba30-46665d65714c" providerId="ADAL" clId="{CB185CB9-D236-4781-925E-2605808C79F7}" dt="2026-01-05T14:31:26.027" v="14369" actId="166"/>
          <ac:picMkLst>
            <pc:docMk/>
            <pc:sldMk cId="2724394849" sldId="315"/>
            <ac:picMk id="24" creationId="{25293A68-8BC8-382B-FA7A-69881703212E}"/>
          </ac:picMkLst>
        </pc:picChg>
        <pc:picChg chg="ord">
          <ac:chgData name="Owen Hoek" userId="6ad58560-e8e9-48ae-ba30-46665d65714c" providerId="ADAL" clId="{CB185CB9-D236-4781-925E-2605808C79F7}" dt="2026-01-05T14:31:26.027" v="14369" actId="166"/>
          <ac:picMkLst>
            <pc:docMk/>
            <pc:sldMk cId="2724394849" sldId="315"/>
            <ac:picMk id="26" creationId="{BECBB07D-7951-D275-C5DF-C4F3617EA903}"/>
          </ac:picMkLst>
        </pc:picChg>
        <pc:picChg chg="ord">
          <ac:chgData name="Owen Hoek" userId="6ad58560-e8e9-48ae-ba30-46665d65714c" providerId="ADAL" clId="{CB185CB9-D236-4781-925E-2605808C79F7}" dt="2026-01-05T14:31:26.027" v="14369" actId="166"/>
          <ac:picMkLst>
            <pc:docMk/>
            <pc:sldMk cId="2724394849" sldId="315"/>
            <ac:picMk id="28" creationId="{3F606685-D363-2EFB-5716-9DFED0EC5654}"/>
          </ac:picMkLst>
        </pc:picChg>
      </pc:sldChg>
      <pc:sldChg chg="addSp delSp modSp add del mod ord delAnim modAnim">
        <pc:chgData name="Owen Hoek" userId="6ad58560-e8e9-48ae-ba30-46665d65714c" providerId="ADAL" clId="{CB185CB9-D236-4781-925E-2605808C79F7}" dt="2026-01-05T10:49:35.400" v="12837" actId="47"/>
        <pc:sldMkLst>
          <pc:docMk/>
          <pc:sldMk cId="4047264374" sldId="315"/>
        </pc:sldMkLst>
      </pc:sldChg>
      <pc:sldChg chg="addSp delSp modSp add del mod modTransition delAnim modAnim">
        <pc:chgData name="Owen Hoek" userId="6ad58560-e8e9-48ae-ba30-46665d65714c" providerId="ADAL" clId="{CB185CB9-D236-4781-925E-2605808C79F7}" dt="2026-01-05T13:52:41.514" v="13806" actId="47"/>
        <pc:sldMkLst>
          <pc:docMk/>
          <pc:sldMk cId="3071825694" sldId="316"/>
        </pc:sldMkLst>
        <pc:spChg chg="add mod">
          <ac:chgData name="Owen Hoek" userId="6ad58560-e8e9-48ae-ba30-46665d65714c" providerId="ADAL" clId="{CB185CB9-D236-4781-925E-2605808C79F7}" dt="2026-01-05T13:15:08.741" v="13713"/>
          <ac:spMkLst>
            <pc:docMk/>
            <pc:sldMk cId="3071825694" sldId="316"/>
            <ac:spMk id="2" creationId="{403E6A26-43D1-1A9B-7549-446E2C441C54}"/>
          </ac:spMkLst>
        </pc:spChg>
        <pc:spChg chg="add mod">
          <ac:chgData name="Owen Hoek" userId="6ad58560-e8e9-48ae-ba30-46665d65714c" providerId="ADAL" clId="{CB185CB9-D236-4781-925E-2605808C79F7}" dt="2026-01-05T13:15:08.741" v="13713"/>
          <ac:spMkLst>
            <pc:docMk/>
            <pc:sldMk cId="3071825694" sldId="316"/>
            <ac:spMk id="5" creationId="{CACD64D8-46A9-B968-9708-5DEA62903129}"/>
          </ac:spMkLst>
        </pc:spChg>
        <pc:spChg chg="add mod">
          <ac:chgData name="Owen Hoek" userId="6ad58560-e8e9-48ae-ba30-46665d65714c" providerId="ADAL" clId="{CB185CB9-D236-4781-925E-2605808C79F7}" dt="2026-01-05T13:15:08.741" v="13713"/>
          <ac:spMkLst>
            <pc:docMk/>
            <pc:sldMk cId="3071825694" sldId="316"/>
            <ac:spMk id="6" creationId="{42C002A6-F6AE-E61B-6DB3-9E3F44C0F2C5}"/>
          </ac:spMkLst>
        </pc:spChg>
        <pc:spChg chg="add mod">
          <ac:chgData name="Owen Hoek" userId="6ad58560-e8e9-48ae-ba30-46665d65714c" providerId="ADAL" clId="{CB185CB9-D236-4781-925E-2605808C79F7}" dt="2026-01-05T13:15:08.741" v="13713"/>
          <ac:spMkLst>
            <pc:docMk/>
            <pc:sldMk cId="3071825694" sldId="316"/>
            <ac:spMk id="7" creationId="{98CBD779-C380-2B2F-FC45-635065ED31CE}"/>
          </ac:spMkLst>
        </pc:spChg>
        <pc:spChg chg="add mod">
          <ac:chgData name="Owen Hoek" userId="6ad58560-e8e9-48ae-ba30-46665d65714c" providerId="ADAL" clId="{CB185CB9-D236-4781-925E-2605808C79F7}" dt="2026-01-05T13:15:08.741" v="13713"/>
          <ac:spMkLst>
            <pc:docMk/>
            <pc:sldMk cId="3071825694" sldId="316"/>
            <ac:spMk id="8" creationId="{E1761A06-5E2D-5255-F3E7-9B8238265CBB}"/>
          </ac:spMkLst>
        </pc:spChg>
        <pc:spChg chg="add mod">
          <ac:chgData name="Owen Hoek" userId="6ad58560-e8e9-48ae-ba30-46665d65714c" providerId="ADAL" clId="{CB185CB9-D236-4781-925E-2605808C79F7}" dt="2026-01-05T13:15:08.741" v="13713"/>
          <ac:spMkLst>
            <pc:docMk/>
            <pc:sldMk cId="3071825694" sldId="316"/>
            <ac:spMk id="9" creationId="{1BCF682F-EC18-8ADB-5884-3A1BF6D6D265}"/>
          </ac:spMkLst>
        </pc:spChg>
        <pc:spChg chg="add mod">
          <ac:chgData name="Owen Hoek" userId="6ad58560-e8e9-48ae-ba30-46665d65714c" providerId="ADAL" clId="{CB185CB9-D236-4781-925E-2605808C79F7}" dt="2026-01-05T13:15:08.741" v="13713"/>
          <ac:spMkLst>
            <pc:docMk/>
            <pc:sldMk cId="3071825694" sldId="316"/>
            <ac:spMk id="11" creationId="{9A5BDA32-B9B1-23AD-0BE7-01C6F5B47656}"/>
          </ac:spMkLst>
        </pc:spChg>
        <pc:spChg chg="add mod">
          <ac:chgData name="Owen Hoek" userId="6ad58560-e8e9-48ae-ba30-46665d65714c" providerId="ADAL" clId="{CB185CB9-D236-4781-925E-2605808C79F7}" dt="2026-01-05T13:15:08.741" v="13713"/>
          <ac:spMkLst>
            <pc:docMk/>
            <pc:sldMk cId="3071825694" sldId="316"/>
            <ac:spMk id="13" creationId="{35D62832-C4E1-863D-9A22-0710C02DB0E1}"/>
          </ac:spMkLst>
        </pc:spChg>
        <pc:spChg chg="add mod">
          <ac:chgData name="Owen Hoek" userId="6ad58560-e8e9-48ae-ba30-46665d65714c" providerId="ADAL" clId="{CB185CB9-D236-4781-925E-2605808C79F7}" dt="2026-01-05T13:15:08.741" v="13713"/>
          <ac:spMkLst>
            <pc:docMk/>
            <pc:sldMk cId="3071825694" sldId="316"/>
            <ac:spMk id="16" creationId="{08453396-D5CE-39C7-2A7A-A3273ED296B9}"/>
          </ac:spMkLst>
        </pc:spChg>
        <pc:spChg chg="add mod">
          <ac:chgData name="Owen Hoek" userId="6ad58560-e8e9-48ae-ba30-46665d65714c" providerId="ADAL" clId="{CB185CB9-D236-4781-925E-2605808C79F7}" dt="2026-01-05T13:15:08.741" v="13713"/>
          <ac:spMkLst>
            <pc:docMk/>
            <pc:sldMk cId="3071825694" sldId="316"/>
            <ac:spMk id="17" creationId="{57E43FB5-0EA2-5FDB-8FA6-25C72A4D6A38}"/>
          </ac:spMkLst>
        </pc:spChg>
        <pc:spChg chg="mod topLvl">
          <ac:chgData name="Owen Hoek" userId="6ad58560-e8e9-48ae-ba30-46665d65714c" providerId="ADAL" clId="{CB185CB9-D236-4781-925E-2605808C79F7}" dt="2026-01-05T13:11:58.271" v="13686" actId="1076"/>
          <ac:spMkLst>
            <pc:docMk/>
            <pc:sldMk cId="3071825694" sldId="316"/>
            <ac:spMk id="28" creationId="{3BBB5442-B727-A4BC-CB17-296E4BB14639}"/>
          </ac:spMkLst>
        </pc:spChg>
        <pc:spChg chg="del">
          <ac:chgData name="Owen Hoek" userId="6ad58560-e8e9-48ae-ba30-46665d65714c" providerId="ADAL" clId="{CB185CB9-D236-4781-925E-2605808C79F7}" dt="2026-01-05T13:09:50.153" v="13627" actId="478"/>
          <ac:spMkLst>
            <pc:docMk/>
            <pc:sldMk cId="3071825694" sldId="316"/>
            <ac:spMk id="31" creationId="{697D56E7-FA84-784D-EE25-4179518D93CC}"/>
          </ac:spMkLst>
        </pc:spChg>
        <pc:spChg chg="del">
          <ac:chgData name="Owen Hoek" userId="6ad58560-e8e9-48ae-ba30-46665d65714c" providerId="ADAL" clId="{CB185CB9-D236-4781-925E-2605808C79F7}" dt="2026-01-05T13:09:48.683" v="13626" actId="478"/>
          <ac:spMkLst>
            <pc:docMk/>
            <pc:sldMk cId="3071825694" sldId="316"/>
            <ac:spMk id="32" creationId="{89E0D17F-2FC3-FBFB-CFE5-F21F2D2AD95F}"/>
          </ac:spMkLst>
        </pc:spChg>
        <pc:spChg chg="del topLvl">
          <ac:chgData name="Owen Hoek" userId="6ad58560-e8e9-48ae-ba30-46665d65714c" providerId="ADAL" clId="{CB185CB9-D236-4781-925E-2605808C79F7}" dt="2026-01-05T13:09:51.691" v="13628" actId="478"/>
          <ac:spMkLst>
            <pc:docMk/>
            <pc:sldMk cId="3071825694" sldId="316"/>
            <ac:spMk id="33" creationId="{AD5416DE-7668-7B76-9C8A-53C950EC7339}"/>
          </ac:spMkLst>
        </pc:spChg>
        <pc:spChg chg="del">
          <ac:chgData name="Owen Hoek" userId="6ad58560-e8e9-48ae-ba30-46665d65714c" providerId="ADAL" clId="{CB185CB9-D236-4781-925E-2605808C79F7}" dt="2026-01-05T13:09:55.082" v="13631" actId="478"/>
          <ac:spMkLst>
            <pc:docMk/>
            <pc:sldMk cId="3071825694" sldId="316"/>
            <ac:spMk id="37" creationId="{9063BA97-2F86-3C13-2A35-108E5CBCE545}"/>
          </ac:spMkLst>
        </pc:spChg>
        <pc:spChg chg="del">
          <ac:chgData name="Owen Hoek" userId="6ad58560-e8e9-48ae-ba30-46665d65714c" providerId="ADAL" clId="{CB185CB9-D236-4781-925E-2605808C79F7}" dt="2026-01-05T13:09:56.193" v="13632" actId="478"/>
          <ac:spMkLst>
            <pc:docMk/>
            <pc:sldMk cId="3071825694" sldId="316"/>
            <ac:spMk id="38" creationId="{B6CEA768-7FF1-AC75-CCEB-FEB001FFBB60}"/>
          </ac:spMkLst>
        </pc:spChg>
        <pc:spChg chg="del mod">
          <ac:chgData name="Owen Hoek" userId="6ad58560-e8e9-48ae-ba30-46665d65714c" providerId="ADAL" clId="{CB185CB9-D236-4781-925E-2605808C79F7}" dt="2026-01-05T13:09:53.895" v="13630" actId="478"/>
          <ac:spMkLst>
            <pc:docMk/>
            <pc:sldMk cId="3071825694" sldId="316"/>
            <ac:spMk id="39" creationId="{24759E06-6464-A986-39F4-717FCC7E1379}"/>
          </ac:spMkLst>
        </pc:spChg>
        <pc:grpChg chg="add mod">
          <ac:chgData name="Owen Hoek" userId="6ad58560-e8e9-48ae-ba30-46665d65714c" providerId="ADAL" clId="{CB185CB9-D236-4781-925E-2605808C79F7}" dt="2026-01-05T13:19:28.704" v="13748" actId="164"/>
          <ac:grpSpMkLst>
            <pc:docMk/>
            <pc:sldMk cId="3071825694" sldId="316"/>
            <ac:grpSpMk id="20" creationId="{2204E8C0-3B6B-A2FB-92B5-881C04386AD8}"/>
          </ac:grpSpMkLst>
        </pc:grpChg>
        <pc:grpChg chg="del">
          <ac:chgData name="Owen Hoek" userId="6ad58560-e8e9-48ae-ba30-46665d65714c" providerId="ADAL" clId="{CB185CB9-D236-4781-925E-2605808C79F7}" dt="2026-01-05T13:09:27.982" v="13624" actId="478"/>
          <ac:grpSpMkLst>
            <pc:docMk/>
            <pc:sldMk cId="3071825694" sldId="316"/>
            <ac:grpSpMk id="40" creationId="{5EDB5C82-FEC9-5703-4D4B-FBBCA890A3C1}"/>
          </ac:grpSpMkLst>
        </pc:grpChg>
        <pc:grpChg chg="del mod">
          <ac:chgData name="Owen Hoek" userId="6ad58560-e8e9-48ae-ba30-46665d65714c" providerId="ADAL" clId="{CB185CB9-D236-4781-925E-2605808C79F7}" dt="2026-01-05T13:09:51.691" v="13628" actId="478"/>
          <ac:grpSpMkLst>
            <pc:docMk/>
            <pc:sldMk cId="3071825694" sldId="316"/>
            <ac:grpSpMk id="41" creationId="{6F30712A-21B2-A94D-3163-C2447C5FF9F2}"/>
          </ac:grpSpMkLst>
        </pc:grpChg>
        <pc:picChg chg="mod">
          <ac:chgData name="Owen Hoek" userId="6ad58560-e8e9-48ae-ba30-46665d65714c" providerId="ADAL" clId="{CB185CB9-D236-4781-925E-2605808C79F7}" dt="2026-01-05T13:19:28.704" v="13748" actId="164"/>
          <ac:picMkLst>
            <pc:docMk/>
            <pc:sldMk cId="3071825694" sldId="316"/>
            <ac:picMk id="10" creationId="{F278C181-CBBF-8F46-2AB7-A0311ECCD897}"/>
          </ac:picMkLst>
        </pc:picChg>
        <pc:picChg chg="mod">
          <ac:chgData name="Owen Hoek" userId="6ad58560-e8e9-48ae-ba30-46665d65714c" providerId="ADAL" clId="{CB185CB9-D236-4781-925E-2605808C79F7}" dt="2026-01-05T13:19:28.704" v="13748" actId="164"/>
          <ac:picMkLst>
            <pc:docMk/>
            <pc:sldMk cId="3071825694" sldId="316"/>
            <ac:picMk id="12" creationId="{DC9BDABE-E028-DE8B-CCAC-12B11FC9104A}"/>
          </ac:picMkLst>
        </pc:picChg>
        <pc:picChg chg="mod">
          <ac:chgData name="Owen Hoek" userId="6ad58560-e8e9-48ae-ba30-46665d65714c" providerId="ADAL" clId="{CB185CB9-D236-4781-925E-2605808C79F7}" dt="2026-01-05T13:19:28.704" v="13748" actId="164"/>
          <ac:picMkLst>
            <pc:docMk/>
            <pc:sldMk cId="3071825694" sldId="316"/>
            <ac:picMk id="14" creationId="{B414CAEF-7C8A-81C1-089E-91E652055A67}"/>
          </ac:picMkLst>
        </pc:picChg>
        <pc:picChg chg="mod">
          <ac:chgData name="Owen Hoek" userId="6ad58560-e8e9-48ae-ba30-46665d65714c" providerId="ADAL" clId="{CB185CB9-D236-4781-925E-2605808C79F7}" dt="2026-01-05T13:19:28.704" v="13748" actId="164"/>
          <ac:picMkLst>
            <pc:docMk/>
            <pc:sldMk cId="3071825694" sldId="316"/>
            <ac:picMk id="15" creationId="{98450529-5A1A-4A0E-DBCA-5551027775F0}"/>
          </ac:picMkLst>
        </pc:picChg>
        <pc:picChg chg="mod">
          <ac:chgData name="Owen Hoek" userId="6ad58560-e8e9-48ae-ba30-46665d65714c" providerId="ADAL" clId="{CB185CB9-D236-4781-925E-2605808C79F7}" dt="2026-01-05T13:19:28.704" v="13748" actId="164"/>
          <ac:picMkLst>
            <pc:docMk/>
            <pc:sldMk cId="3071825694" sldId="316"/>
            <ac:picMk id="18" creationId="{26034E7C-1A75-79CB-8B12-48E93252C1D0}"/>
          </ac:picMkLst>
        </pc:picChg>
      </pc:sldChg>
      <pc:sldChg chg="addSp delSp modSp add del mod ord addAnim delAnim modAnim">
        <pc:chgData name="Owen Hoek" userId="6ad58560-e8e9-48ae-ba30-46665d65714c" providerId="ADAL" clId="{CB185CB9-D236-4781-925E-2605808C79F7}" dt="2026-01-05T12:05:58.406" v="12875" actId="47"/>
        <pc:sldMkLst>
          <pc:docMk/>
          <pc:sldMk cId="892194167" sldId="318"/>
        </pc:sldMkLst>
        <pc:spChg chg="mod">
          <ac:chgData name="Owen Hoek" userId="6ad58560-e8e9-48ae-ba30-46665d65714c" providerId="ADAL" clId="{CB185CB9-D236-4781-925E-2605808C79F7}" dt="2026-01-05T10:49:56.390" v="12846" actId="20577"/>
          <ac:spMkLst>
            <pc:docMk/>
            <pc:sldMk cId="892194167" sldId="318"/>
            <ac:spMk id="49" creationId="{D715F904-F43B-D20C-8FC2-26E47463B5CF}"/>
          </ac:spMkLst>
        </pc:spChg>
        <pc:picChg chg="del mod">
          <ac:chgData name="Owen Hoek" userId="6ad58560-e8e9-48ae-ba30-46665d65714c" providerId="ADAL" clId="{CB185CB9-D236-4781-925E-2605808C79F7}" dt="2026-01-05T10:51:16.934" v="12865" actId="478"/>
          <ac:picMkLst>
            <pc:docMk/>
            <pc:sldMk cId="892194167" sldId="318"/>
            <ac:picMk id="5" creationId="{60896529-F082-998D-2FCF-BEA196480C10}"/>
          </ac:picMkLst>
        </pc:picChg>
        <pc:picChg chg="mod">
          <ac:chgData name="Owen Hoek" userId="6ad58560-e8e9-48ae-ba30-46665d65714c" providerId="ADAL" clId="{CB185CB9-D236-4781-925E-2605808C79F7}" dt="2026-01-05T10:51:15.744" v="12864" actId="14826"/>
          <ac:picMkLst>
            <pc:docMk/>
            <pc:sldMk cId="892194167" sldId="318"/>
            <ac:picMk id="8" creationId="{8EE86FFC-DDA8-A45C-F66C-6429A996ABDE}"/>
          </ac:picMkLst>
        </pc:picChg>
      </pc:sldChg>
      <pc:sldChg chg="addSp delSp modSp add del mod ord modTransition setBg delAnim modAnim">
        <pc:chgData name="Owen Hoek" userId="6ad58560-e8e9-48ae-ba30-46665d65714c" providerId="ADAL" clId="{CB185CB9-D236-4781-925E-2605808C79F7}" dt="2026-01-05T12:05:58.406" v="12875" actId="47"/>
        <pc:sldMkLst>
          <pc:docMk/>
          <pc:sldMk cId="3319735924" sldId="320"/>
        </pc:sldMkLst>
        <pc:spChg chg="mod">
          <ac:chgData name="Owen Hoek" userId="6ad58560-e8e9-48ae-ba30-46665d65714c" providerId="ADAL" clId="{CB185CB9-D236-4781-925E-2605808C79F7}" dt="2026-01-05T10:50:00.955" v="12847" actId="20577"/>
          <ac:spMkLst>
            <pc:docMk/>
            <pc:sldMk cId="3319735924" sldId="320"/>
            <ac:spMk id="47" creationId="{62C1D0C3-A596-7549-9F09-0B6800F4EA2C}"/>
          </ac:spMkLst>
        </pc:spChg>
        <pc:picChg chg="del mod">
          <ac:chgData name="Owen Hoek" userId="6ad58560-e8e9-48ae-ba30-46665d65714c" providerId="ADAL" clId="{CB185CB9-D236-4781-925E-2605808C79F7}" dt="2026-01-05T10:51:11.271" v="12863" actId="478"/>
          <ac:picMkLst>
            <pc:docMk/>
            <pc:sldMk cId="3319735924" sldId="320"/>
            <ac:picMk id="5" creationId="{D5832A20-8FA5-06D6-D9C6-E5457C0A2028}"/>
          </ac:picMkLst>
        </pc:picChg>
        <pc:picChg chg="mod">
          <ac:chgData name="Owen Hoek" userId="6ad58560-e8e9-48ae-ba30-46665d65714c" providerId="ADAL" clId="{CB185CB9-D236-4781-925E-2605808C79F7}" dt="2026-01-05T10:51:10.042" v="12862" actId="14826"/>
          <ac:picMkLst>
            <pc:docMk/>
            <pc:sldMk cId="3319735924" sldId="320"/>
            <ac:picMk id="8" creationId="{C131BFAF-A9F4-3949-FB66-9484F49C18A8}"/>
          </ac:picMkLst>
        </pc:picChg>
      </pc:sldChg>
      <pc:sldChg chg="addSp delSp modSp add del mod modTransition setBg delAnim modAnim">
        <pc:chgData name="Owen Hoek" userId="6ad58560-e8e9-48ae-ba30-46665d65714c" providerId="ADAL" clId="{CB185CB9-D236-4781-925E-2605808C79F7}" dt="2026-01-05T12:05:58.406" v="12875" actId="47"/>
        <pc:sldMkLst>
          <pc:docMk/>
          <pc:sldMk cId="3564986687" sldId="321"/>
        </pc:sldMkLst>
        <pc:spChg chg="mod topLvl">
          <ac:chgData name="Owen Hoek" userId="6ad58560-e8e9-48ae-ba30-46665d65714c" providerId="ADAL" clId="{CB185CB9-D236-4781-925E-2605808C79F7}" dt="2026-01-05T10:50:45.565" v="12855"/>
          <ac:spMkLst>
            <pc:docMk/>
            <pc:sldMk cId="3564986687" sldId="321"/>
            <ac:spMk id="26" creationId="{B5CD9636-7E03-4790-3569-D9CE15287A11}"/>
          </ac:spMkLst>
        </pc:spChg>
        <pc:spChg chg="mod topLvl">
          <ac:chgData name="Owen Hoek" userId="6ad58560-e8e9-48ae-ba30-46665d65714c" providerId="ADAL" clId="{CB185CB9-D236-4781-925E-2605808C79F7}" dt="2026-01-05T10:50:45.565" v="12855"/>
          <ac:spMkLst>
            <pc:docMk/>
            <pc:sldMk cId="3564986687" sldId="321"/>
            <ac:spMk id="29" creationId="{ED9E572D-18B1-A363-80A5-4F1553741772}"/>
          </ac:spMkLst>
        </pc:spChg>
        <pc:spChg chg="add mod">
          <ac:chgData name="Owen Hoek" userId="6ad58560-e8e9-48ae-ba30-46665d65714c" providerId="ADAL" clId="{CB185CB9-D236-4781-925E-2605808C79F7}" dt="2026-01-05T10:50:45.565" v="12855"/>
          <ac:spMkLst>
            <pc:docMk/>
            <pc:sldMk cId="3564986687" sldId="321"/>
            <ac:spMk id="39" creationId="{DD2940FC-793C-F994-BDFD-AE52252AE17F}"/>
          </ac:spMkLst>
        </pc:spChg>
        <pc:spChg chg="add mod">
          <ac:chgData name="Owen Hoek" userId="6ad58560-e8e9-48ae-ba30-46665d65714c" providerId="ADAL" clId="{CB185CB9-D236-4781-925E-2605808C79F7}" dt="2026-01-05T10:50:45.565" v="12855"/>
          <ac:spMkLst>
            <pc:docMk/>
            <pc:sldMk cId="3564986687" sldId="321"/>
            <ac:spMk id="40" creationId="{8B03FDCD-FA8C-E2C6-D57D-E9DFFF619F69}"/>
          </ac:spMkLst>
        </pc:spChg>
        <pc:spChg chg="add mod">
          <ac:chgData name="Owen Hoek" userId="6ad58560-e8e9-48ae-ba30-46665d65714c" providerId="ADAL" clId="{CB185CB9-D236-4781-925E-2605808C79F7}" dt="2026-01-05T10:50:45.565" v="12855"/>
          <ac:spMkLst>
            <pc:docMk/>
            <pc:sldMk cId="3564986687" sldId="321"/>
            <ac:spMk id="42" creationId="{76A96681-C141-22A0-5D81-FE5DE87B1C0F}"/>
          </ac:spMkLst>
        </pc:spChg>
        <pc:spChg chg="add mod">
          <ac:chgData name="Owen Hoek" userId="6ad58560-e8e9-48ae-ba30-46665d65714c" providerId="ADAL" clId="{CB185CB9-D236-4781-925E-2605808C79F7}" dt="2026-01-05T10:50:45.565" v="12855"/>
          <ac:spMkLst>
            <pc:docMk/>
            <pc:sldMk cId="3564986687" sldId="321"/>
            <ac:spMk id="43" creationId="{67A0EA30-627F-B88A-23E2-4B79C2820EAD}"/>
          </ac:spMkLst>
        </pc:spChg>
        <pc:spChg chg="add mod">
          <ac:chgData name="Owen Hoek" userId="6ad58560-e8e9-48ae-ba30-46665d65714c" providerId="ADAL" clId="{CB185CB9-D236-4781-925E-2605808C79F7}" dt="2026-01-05T10:50:45.565" v="12855"/>
          <ac:spMkLst>
            <pc:docMk/>
            <pc:sldMk cId="3564986687" sldId="321"/>
            <ac:spMk id="44" creationId="{2ED91639-5D48-7F9F-FCE6-AE5B919A864A}"/>
          </ac:spMkLst>
        </pc:spChg>
        <pc:spChg chg="add mod">
          <ac:chgData name="Owen Hoek" userId="6ad58560-e8e9-48ae-ba30-46665d65714c" providerId="ADAL" clId="{CB185CB9-D236-4781-925E-2605808C79F7}" dt="2026-01-05T10:50:45.565" v="12855"/>
          <ac:spMkLst>
            <pc:docMk/>
            <pc:sldMk cId="3564986687" sldId="321"/>
            <ac:spMk id="45" creationId="{D69AA78D-B936-ABAA-F946-B27DCDD1FD8E}"/>
          </ac:spMkLst>
        </pc:spChg>
        <pc:spChg chg="add mod">
          <ac:chgData name="Owen Hoek" userId="6ad58560-e8e9-48ae-ba30-46665d65714c" providerId="ADAL" clId="{CB185CB9-D236-4781-925E-2605808C79F7}" dt="2026-01-05T10:50:45.565" v="12855"/>
          <ac:spMkLst>
            <pc:docMk/>
            <pc:sldMk cId="3564986687" sldId="321"/>
            <ac:spMk id="46" creationId="{1895CB98-B29E-8D7C-5D49-191F309401CD}"/>
          </ac:spMkLst>
        </pc:spChg>
        <pc:spChg chg="add mod">
          <ac:chgData name="Owen Hoek" userId="6ad58560-e8e9-48ae-ba30-46665d65714c" providerId="ADAL" clId="{CB185CB9-D236-4781-925E-2605808C79F7}" dt="2026-01-05T10:50:45.565" v="12855"/>
          <ac:spMkLst>
            <pc:docMk/>
            <pc:sldMk cId="3564986687" sldId="321"/>
            <ac:spMk id="47" creationId="{72F3199A-E6D3-6D89-6BCD-7DD457BABD8B}"/>
          </ac:spMkLst>
        </pc:spChg>
        <pc:picChg chg="add del mod ord">
          <ac:chgData name="Owen Hoek" userId="6ad58560-e8e9-48ae-ba30-46665d65714c" providerId="ADAL" clId="{CB185CB9-D236-4781-925E-2605808C79F7}" dt="2026-01-05T10:51:01.385" v="12860" actId="21"/>
          <ac:picMkLst>
            <pc:docMk/>
            <pc:sldMk cId="3564986687" sldId="321"/>
            <ac:picMk id="5" creationId="{7531F83B-842E-CE78-29BB-C1BC0F099A3C}"/>
          </ac:picMkLst>
        </pc:picChg>
        <pc:picChg chg="mod ord">
          <ac:chgData name="Owen Hoek" userId="6ad58560-e8e9-48ae-ba30-46665d65714c" providerId="ADAL" clId="{CB185CB9-D236-4781-925E-2605808C79F7}" dt="2026-01-05T10:51:04.699" v="12861" actId="14826"/>
          <ac:picMkLst>
            <pc:docMk/>
            <pc:sldMk cId="3564986687" sldId="321"/>
            <ac:picMk id="8" creationId="{CB308C56-D5CB-44D2-35EA-BFA5B63DECA8}"/>
          </ac:picMkLst>
        </pc:picChg>
      </pc:sldChg>
      <pc:sldChg chg="addSp delSp modSp add del mod ord delAnim modAnim">
        <pc:chgData name="Owen Hoek" userId="6ad58560-e8e9-48ae-ba30-46665d65714c" providerId="ADAL" clId="{CB185CB9-D236-4781-925E-2605808C79F7}" dt="2026-01-05T10:49:35.400" v="12837" actId="47"/>
        <pc:sldMkLst>
          <pc:docMk/>
          <pc:sldMk cId="3626623997" sldId="322"/>
        </pc:sldMkLst>
      </pc:sldChg>
      <pc:sldChg chg="addSp delSp modSp add del mod ord delAnim modAnim">
        <pc:chgData name="Owen Hoek" userId="6ad58560-e8e9-48ae-ba30-46665d65714c" providerId="ADAL" clId="{CB185CB9-D236-4781-925E-2605808C79F7}" dt="2026-01-05T10:49:35.400" v="12837" actId="47"/>
        <pc:sldMkLst>
          <pc:docMk/>
          <pc:sldMk cId="3549254809" sldId="323"/>
        </pc:sldMkLst>
      </pc:sldChg>
      <pc:sldChg chg="addSp delSp modSp add del mod ord setBg delAnim modAnim">
        <pc:chgData name="Owen Hoek" userId="6ad58560-e8e9-48ae-ba30-46665d65714c" providerId="ADAL" clId="{CB185CB9-D236-4781-925E-2605808C79F7}" dt="2026-01-05T10:49:35.400" v="12837" actId="47"/>
        <pc:sldMkLst>
          <pc:docMk/>
          <pc:sldMk cId="1090662854" sldId="324"/>
        </pc:sldMkLst>
      </pc:sldChg>
      <pc:sldChg chg="delSp modSp add del mod delAnim">
        <pc:chgData name="Owen Hoek" userId="6ad58560-e8e9-48ae-ba30-46665d65714c" providerId="ADAL" clId="{CB185CB9-D236-4781-925E-2605808C79F7}" dt="2026-01-05T12:05:58.406" v="12875" actId="47"/>
        <pc:sldMkLst>
          <pc:docMk/>
          <pc:sldMk cId="109769534" sldId="325"/>
        </pc:sldMkLst>
        <pc:spChg chg="mod">
          <ac:chgData name="Owen Hoek" userId="6ad58560-e8e9-48ae-ba30-46665d65714c" providerId="ADAL" clId="{CB185CB9-D236-4781-925E-2605808C79F7}" dt="2026-01-05T10:50:04.748" v="12848" actId="20577"/>
          <ac:spMkLst>
            <pc:docMk/>
            <pc:sldMk cId="109769534" sldId="325"/>
            <ac:spMk id="47" creationId="{98585470-4409-1F5D-AA28-6B18D5E8EE63}"/>
          </ac:spMkLst>
        </pc:spChg>
        <pc:picChg chg="del mod">
          <ac:chgData name="Owen Hoek" userId="6ad58560-e8e9-48ae-ba30-46665d65714c" providerId="ADAL" clId="{CB185CB9-D236-4781-925E-2605808C79F7}" dt="2026-01-05T10:51:18.656" v="12866" actId="478"/>
          <ac:picMkLst>
            <pc:docMk/>
            <pc:sldMk cId="109769534" sldId="325"/>
            <ac:picMk id="5" creationId="{14766D72-BAF9-07AF-64FC-A24F9455F9B7}"/>
          </ac:picMkLst>
        </pc:picChg>
        <pc:picChg chg="mod">
          <ac:chgData name="Owen Hoek" userId="6ad58560-e8e9-48ae-ba30-46665d65714c" providerId="ADAL" clId="{CB185CB9-D236-4781-925E-2605808C79F7}" dt="2026-01-05T10:51:20.501" v="12867" actId="14826"/>
          <ac:picMkLst>
            <pc:docMk/>
            <pc:sldMk cId="109769534" sldId="325"/>
            <ac:picMk id="8" creationId="{6E339273-DD72-B241-1A4B-CA502D8CF041}"/>
          </ac:picMkLst>
        </pc:picChg>
      </pc:sldChg>
      <pc:sldChg chg="addSp delSp modSp add del mod ord delAnim modAnim">
        <pc:chgData name="Owen Hoek" userId="6ad58560-e8e9-48ae-ba30-46665d65714c" providerId="ADAL" clId="{CB185CB9-D236-4781-925E-2605808C79F7}" dt="2026-01-05T10:49:35.400" v="12837" actId="47"/>
        <pc:sldMkLst>
          <pc:docMk/>
          <pc:sldMk cId="2002790525" sldId="326"/>
        </pc:sldMkLst>
      </pc:sldChg>
      <pc:sldChg chg="addSp delSp modSp add del mod ord addAnim delAnim modAnim">
        <pc:chgData name="Owen Hoek" userId="6ad58560-e8e9-48ae-ba30-46665d65714c" providerId="ADAL" clId="{CB185CB9-D236-4781-925E-2605808C79F7}" dt="2026-01-05T10:49:35.400" v="12837" actId="47"/>
        <pc:sldMkLst>
          <pc:docMk/>
          <pc:sldMk cId="3735721469" sldId="327"/>
        </pc:sldMkLst>
      </pc:sldChg>
      <pc:sldChg chg="delSp modSp add del mod delAnim">
        <pc:chgData name="Owen Hoek" userId="6ad58560-e8e9-48ae-ba30-46665d65714c" providerId="ADAL" clId="{CB185CB9-D236-4781-925E-2605808C79F7}" dt="2026-01-05T12:05:58.406" v="12875" actId="47"/>
        <pc:sldMkLst>
          <pc:docMk/>
          <pc:sldMk cId="59164103" sldId="330"/>
        </pc:sldMkLst>
        <pc:spChg chg="mod">
          <ac:chgData name="Owen Hoek" userId="6ad58560-e8e9-48ae-ba30-46665d65714c" providerId="ADAL" clId="{CB185CB9-D236-4781-925E-2605808C79F7}" dt="2026-01-05T10:50:11.390" v="12852" actId="20577"/>
          <ac:spMkLst>
            <pc:docMk/>
            <pc:sldMk cId="59164103" sldId="330"/>
            <ac:spMk id="52" creationId="{927493B1-244D-FDD8-7AC8-1C80275C975C}"/>
          </ac:spMkLst>
        </pc:spChg>
        <pc:picChg chg="del">
          <ac:chgData name="Owen Hoek" userId="6ad58560-e8e9-48ae-ba30-46665d65714c" providerId="ADAL" clId="{CB185CB9-D236-4781-925E-2605808C79F7}" dt="2026-01-05T10:51:27.270" v="12869" actId="478"/>
          <ac:picMkLst>
            <pc:docMk/>
            <pc:sldMk cId="59164103" sldId="330"/>
            <ac:picMk id="5" creationId="{D3FC51CC-339F-3D2B-7F46-70212A9A136E}"/>
          </ac:picMkLst>
        </pc:picChg>
        <pc:picChg chg="mod">
          <ac:chgData name="Owen Hoek" userId="6ad58560-e8e9-48ae-ba30-46665d65714c" providerId="ADAL" clId="{CB185CB9-D236-4781-925E-2605808C79F7}" dt="2026-01-05T10:51:24.963" v="12868" actId="14826"/>
          <ac:picMkLst>
            <pc:docMk/>
            <pc:sldMk cId="59164103" sldId="330"/>
            <ac:picMk id="8" creationId="{E14B3920-ED1B-C968-DB06-B88AE22A1929}"/>
          </ac:picMkLst>
        </pc:picChg>
      </pc:sldChg>
      <pc:sldChg chg="modSp add del mod ord modTransition">
        <pc:chgData name="Owen Hoek" userId="6ad58560-e8e9-48ae-ba30-46665d65714c" providerId="ADAL" clId="{CB185CB9-D236-4781-925E-2605808C79F7}" dt="2026-01-05T10:49:35.400" v="12837" actId="47"/>
        <pc:sldMkLst>
          <pc:docMk/>
          <pc:sldMk cId="3749624092" sldId="331"/>
        </pc:sldMkLst>
      </pc:sldChg>
      <pc:sldChg chg="addSp delSp modSp add del mod delAnim modAnim">
        <pc:chgData name="Owen Hoek" userId="6ad58560-e8e9-48ae-ba30-46665d65714c" providerId="ADAL" clId="{CB185CB9-D236-4781-925E-2605808C79F7}" dt="2026-01-05T10:49:35.400" v="12837" actId="47"/>
        <pc:sldMkLst>
          <pc:docMk/>
          <pc:sldMk cId="1723095290" sldId="333"/>
        </pc:sldMkLst>
      </pc:sldChg>
      <pc:sldChg chg="modSp add del mod">
        <pc:chgData name="Owen Hoek" userId="6ad58560-e8e9-48ae-ba30-46665d65714c" providerId="ADAL" clId="{CB185CB9-D236-4781-925E-2605808C79F7}" dt="2026-01-05T10:49:35.400" v="12837" actId="47"/>
        <pc:sldMkLst>
          <pc:docMk/>
          <pc:sldMk cId="2820517336" sldId="334"/>
        </pc:sldMkLst>
      </pc:sldChg>
      <pc:sldChg chg="addSp delSp modSp add del mod delAnim modAnim">
        <pc:chgData name="Owen Hoek" userId="6ad58560-e8e9-48ae-ba30-46665d65714c" providerId="ADAL" clId="{CB185CB9-D236-4781-925E-2605808C79F7}" dt="2026-01-05T10:49:35.400" v="12837" actId="47"/>
        <pc:sldMkLst>
          <pc:docMk/>
          <pc:sldMk cId="2981652967" sldId="335"/>
        </pc:sldMkLst>
      </pc:sldChg>
      <pc:sldChg chg="addSp modSp add del mod modAnim">
        <pc:chgData name="Owen Hoek" userId="6ad58560-e8e9-48ae-ba30-46665d65714c" providerId="ADAL" clId="{CB185CB9-D236-4781-925E-2605808C79F7}" dt="2026-01-05T10:49:35.400" v="12837" actId="47"/>
        <pc:sldMkLst>
          <pc:docMk/>
          <pc:sldMk cId="1742868611" sldId="336"/>
        </pc:sldMkLst>
      </pc:sldChg>
      <pc:sldChg chg="modSp add del mod">
        <pc:chgData name="Owen Hoek" userId="6ad58560-e8e9-48ae-ba30-46665d65714c" providerId="ADAL" clId="{CB185CB9-D236-4781-925E-2605808C79F7}" dt="2026-01-05T10:49:35.400" v="12837" actId="47"/>
        <pc:sldMkLst>
          <pc:docMk/>
          <pc:sldMk cId="3344739072" sldId="338"/>
        </pc:sldMkLst>
      </pc:sldChg>
      <pc:sldChg chg="addSp delSp modSp add del mod delAnim modAnim">
        <pc:chgData name="Owen Hoek" userId="6ad58560-e8e9-48ae-ba30-46665d65714c" providerId="ADAL" clId="{CB185CB9-D236-4781-925E-2605808C79F7}" dt="2026-01-05T10:49:35.400" v="12837" actId="47"/>
        <pc:sldMkLst>
          <pc:docMk/>
          <pc:sldMk cId="3139245949" sldId="339"/>
        </pc:sldMkLst>
      </pc:sldChg>
      <pc:sldChg chg="modSp add del mod">
        <pc:chgData name="Owen Hoek" userId="6ad58560-e8e9-48ae-ba30-46665d65714c" providerId="ADAL" clId="{CB185CB9-D236-4781-925E-2605808C79F7}" dt="2026-01-05T10:49:35.400" v="12837" actId="47"/>
        <pc:sldMkLst>
          <pc:docMk/>
          <pc:sldMk cId="926004283" sldId="340"/>
        </pc:sldMkLst>
      </pc:sldChg>
      <pc:sldChg chg="addSp delSp modSp add del mod delAnim modAnim">
        <pc:chgData name="Owen Hoek" userId="6ad58560-e8e9-48ae-ba30-46665d65714c" providerId="ADAL" clId="{CB185CB9-D236-4781-925E-2605808C79F7}" dt="2026-01-05T10:49:35.400" v="12837" actId="47"/>
        <pc:sldMkLst>
          <pc:docMk/>
          <pc:sldMk cId="3878409762" sldId="341"/>
        </pc:sldMkLst>
      </pc:sldChg>
      <pc:sldChg chg="addSp delSp modSp add del mod delAnim modAnim">
        <pc:chgData name="Owen Hoek" userId="6ad58560-e8e9-48ae-ba30-46665d65714c" providerId="ADAL" clId="{CB185CB9-D236-4781-925E-2605808C79F7}" dt="2026-01-05T10:49:35.400" v="12837" actId="47"/>
        <pc:sldMkLst>
          <pc:docMk/>
          <pc:sldMk cId="586011798" sldId="342"/>
        </pc:sldMkLst>
      </pc:sldChg>
      <pc:sldChg chg="modSp add del mod">
        <pc:chgData name="Owen Hoek" userId="6ad58560-e8e9-48ae-ba30-46665d65714c" providerId="ADAL" clId="{CB185CB9-D236-4781-925E-2605808C79F7}" dt="2026-01-05T10:49:35.400" v="12837" actId="47"/>
        <pc:sldMkLst>
          <pc:docMk/>
          <pc:sldMk cId="4263601210" sldId="343"/>
        </pc:sldMkLst>
      </pc:sldChg>
      <pc:sldChg chg="addSp delSp modSp add del mod ord delAnim modAnim">
        <pc:chgData name="Owen Hoek" userId="6ad58560-e8e9-48ae-ba30-46665d65714c" providerId="ADAL" clId="{CB185CB9-D236-4781-925E-2605808C79F7}" dt="2026-01-05T10:50:15.489" v="12853" actId="47"/>
        <pc:sldMkLst>
          <pc:docMk/>
          <pc:sldMk cId="2726174905" sldId="344"/>
        </pc:sldMkLst>
      </pc:sldChg>
      <pc:sldChg chg="modSp add del mod">
        <pc:chgData name="Owen Hoek" userId="6ad58560-e8e9-48ae-ba30-46665d65714c" providerId="ADAL" clId="{CB185CB9-D236-4781-925E-2605808C79F7}" dt="2026-01-05T10:49:35.400" v="12837" actId="47"/>
        <pc:sldMkLst>
          <pc:docMk/>
          <pc:sldMk cId="1409090232" sldId="345"/>
        </pc:sldMkLst>
      </pc:sldChg>
      <pc:sldChg chg="addSp modSp add del mod modAnim">
        <pc:chgData name="Owen Hoek" userId="6ad58560-e8e9-48ae-ba30-46665d65714c" providerId="ADAL" clId="{CB185CB9-D236-4781-925E-2605808C79F7}" dt="2026-01-05T10:49:35.400" v="12837" actId="47"/>
        <pc:sldMkLst>
          <pc:docMk/>
          <pc:sldMk cId="3346113969" sldId="346"/>
        </pc:sldMkLst>
      </pc:sldChg>
      <pc:sldChg chg="addSp modSp add del mod modAnim">
        <pc:chgData name="Owen Hoek" userId="6ad58560-e8e9-48ae-ba30-46665d65714c" providerId="ADAL" clId="{CB185CB9-D236-4781-925E-2605808C79F7}" dt="2026-01-05T10:49:35.400" v="12837" actId="47"/>
        <pc:sldMkLst>
          <pc:docMk/>
          <pc:sldMk cId="1938066318" sldId="347"/>
        </pc:sldMkLst>
      </pc:sldChg>
      <pc:sldChg chg="delSp modSp add del mod delAnim">
        <pc:chgData name="Owen Hoek" userId="6ad58560-e8e9-48ae-ba30-46665d65714c" providerId="ADAL" clId="{CB185CB9-D236-4781-925E-2605808C79F7}" dt="2026-01-05T10:49:35.400" v="12837" actId="47"/>
        <pc:sldMkLst>
          <pc:docMk/>
          <pc:sldMk cId="4264979920" sldId="348"/>
        </pc:sldMkLst>
      </pc:sldChg>
      <pc:sldChg chg="add del">
        <pc:chgData name="Owen Hoek" userId="6ad58560-e8e9-48ae-ba30-46665d65714c" providerId="ADAL" clId="{CB185CB9-D236-4781-925E-2605808C79F7}" dt="2026-01-05T10:49:35.400" v="12837" actId="47"/>
        <pc:sldMkLst>
          <pc:docMk/>
          <pc:sldMk cId="3133899274" sldId="349"/>
        </pc:sldMkLst>
      </pc:sldChg>
      <pc:sldChg chg="addSp delSp modSp add del mod delAnim modAnim">
        <pc:chgData name="Owen Hoek" userId="6ad58560-e8e9-48ae-ba30-46665d65714c" providerId="ADAL" clId="{CB185CB9-D236-4781-925E-2605808C79F7}" dt="2026-01-05T10:49:35.400" v="12837" actId="47"/>
        <pc:sldMkLst>
          <pc:docMk/>
          <pc:sldMk cId="188196223" sldId="350"/>
        </pc:sldMkLst>
      </pc:sldChg>
      <pc:sldChg chg="modSp add del mod">
        <pc:chgData name="Owen Hoek" userId="6ad58560-e8e9-48ae-ba30-46665d65714c" providerId="ADAL" clId="{CB185CB9-D236-4781-925E-2605808C79F7}" dt="2026-01-05T10:49:35.400" v="12837" actId="47"/>
        <pc:sldMkLst>
          <pc:docMk/>
          <pc:sldMk cId="3546821868" sldId="351"/>
        </pc:sldMkLst>
      </pc:sldChg>
      <pc:sldChg chg="addSp delSp modSp add del mod addAnim delAnim modAnim">
        <pc:chgData name="Owen Hoek" userId="6ad58560-e8e9-48ae-ba30-46665d65714c" providerId="ADAL" clId="{CB185CB9-D236-4781-925E-2605808C79F7}" dt="2026-01-05T10:49:35.400" v="12837" actId="47"/>
        <pc:sldMkLst>
          <pc:docMk/>
          <pc:sldMk cId="3569957478" sldId="352"/>
        </pc:sldMkLst>
      </pc:sldChg>
      <pc:sldChg chg="modSp add del mod">
        <pc:chgData name="Owen Hoek" userId="6ad58560-e8e9-48ae-ba30-46665d65714c" providerId="ADAL" clId="{CB185CB9-D236-4781-925E-2605808C79F7}" dt="2026-01-05T10:49:35.400" v="12837" actId="47"/>
        <pc:sldMkLst>
          <pc:docMk/>
          <pc:sldMk cId="3858873192" sldId="353"/>
        </pc:sldMkLst>
      </pc:sldChg>
      <pc:sldChg chg="modSp add del mod">
        <pc:chgData name="Owen Hoek" userId="6ad58560-e8e9-48ae-ba30-46665d65714c" providerId="ADAL" clId="{CB185CB9-D236-4781-925E-2605808C79F7}" dt="2026-01-05T10:49:35.400" v="12837" actId="47"/>
        <pc:sldMkLst>
          <pc:docMk/>
          <pc:sldMk cId="1689959320" sldId="354"/>
        </pc:sldMkLst>
      </pc:sldChg>
      <pc:sldChg chg="addSp delSp modSp add del mod delAnim modAnim">
        <pc:chgData name="Owen Hoek" userId="6ad58560-e8e9-48ae-ba30-46665d65714c" providerId="ADAL" clId="{CB185CB9-D236-4781-925E-2605808C79F7}" dt="2026-01-05T10:49:35.400" v="12837" actId="47"/>
        <pc:sldMkLst>
          <pc:docMk/>
          <pc:sldMk cId="1888825589" sldId="355"/>
        </pc:sldMkLst>
      </pc:sldChg>
      <pc:sldChg chg="modSp add del mod">
        <pc:chgData name="Owen Hoek" userId="6ad58560-e8e9-48ae-ba30-46665d65714c" providerId="ADAL" clId="{CB185CB9-D236-4781-925E-2605808C79F7}" dt="2026-01-05T10:49:35.400" v="12837" actId="47"/>
        <pc:sldMkLst>
          <pc:docMk/>
          <pc:sldMk cId="2578956073" sldId="356"/>
        </pc:sldMkLst>
      </pc:sldChg>
      <pc:sldMasterChg chg="setBg modSldLayout">
        <pc:chgData name="Owen Hoek" userId="6ad58560-e8e9-48ae-ba30-46665d65714c" providerId="ADAL" clId="{CB185CB9-D236-4781-925E-2605808C79F7}" dt="2026-01-05T14:32:25.473" v="14375"/>
        <pc:sldMasterMkLst>
          <pc:docMk/>
          <pc:sldMasterMk cId="2643909173" sldId="2147483648"/>
        </pc:sldMasterMkLst>
        <pc:sldLayoutChg chg="setBg">
          <pc:chgData name="Owen Hoek" userId="6ad58560-e8e9-48ae-ba30-46665d65714c" providerId="ADAL" clId="{CB185CB9-D236-4781-925E-2605808C79F7}" dt="2026-01-05T14:32:25.473" v="14375"/>
          <pc:sldLayoutMkLst>
            <pc:docMk/>
            <pc:sldMasterMk cId="2643909173" sldId="2147483648"/>
            <pc:sldLayoutMk cId="1018112071" sldId="2147483649"/>
          </pc:sldLayoutMkLst>
        </pc:sldLayoutChg>
        <pc:sldLayoutChg chg="setBg">
          <pc:chgData name="Owen Hoek" userId="6ad58560-e8e9-48ae-ba30-46665d65714c" providerId="ADAL" clId="{CB185CB9-D236-4781-925E-2605808C79F7}" dt="2026-01-05T14:32:25.473" v="14375"/>
          <pc:sldLayoutMkLst>
            <pc:docMk/>
            <pc:sldMasterMk cId="2643909173" sldId="2147483648"/>
            <pc:sldLayoutMk cId="55453572" sldId="2147483650"/>
          </pc:sldLayoutMkLst>
        </pc:sldLayoutChg>
        <pc:sldLayoutChg chg="setBg">
          <pc:chgData name="Owen Hoek" userId="6ad58560-e8e9-48ae-ba30-46665d65714c" providerId="ADAL" clId="{CB185CB9-D236-4781-925E-2605808C79F7}" dt="2026-01-05T14:32:25.473" v="14375"/>
          <pc:sldLayoutMkLst>
            <pc:docMk/>
            <pc:sldMasterMk cId="2643909173" sldId="2147483648"/>
            <pc:sldLayoutMk cId="4054102650" sldId="2147483651"/>
          </pc:sldLayoutMkLst>
        </pc:sldLayoutChg>
        <pc:sldLayoutChg chg="setBg">
          <pc:chgData name="Owen Hoek" userId="6ad58560-e8e9-48ae-ba30-46665d65714c" providerId="ADAL" clId="{CB185CB9-D236-4781-925E-2605808C79F7}" dt="2026-01-05T14:32:25.473" v="14375"/>
          <pc:sldLayoutMkLst>
            <pc:docMk/>
            <pc:sldMasterMk cId="2643909173" sldId="2147483648"/>
            <pc:sldLayoutMk cId="2024018355" sldId="2147483652"/>
          </pc:sldLayoutMkLst>
        </pc:sldLayoutChg>
        <pc:sldLayoutChg chg="setBg">
          <pc:chgData name="Owen Hoek" userId="6ad58560-e8e9-48ae-ba30-46665d65714c" providerId="ADAL" clId="{CB185CB9-D236-4781-925E-2605808C79F7}" dt="2026-01-05T14:32:25.473" v="14375"/>
          <pc:sldLayoutMkLst>
            <pc:docMk/>
            <pc:sldMasterMk cId="2643909173" sldId="2147483648"/>
            <pc:sldLayoutMk cId="1368498784" sldId="2147483653"/>
          </pc:sldLayoutMkLst>
        </pc:sldLayoutChg>
        <pc:sldLayoutChg chg="setBg">
          <pc:chgData name="Owen Hoek" userId="6ad58560-e8e9-48ae-ba30-46665d65714c" providerId="ADAL" clId="{CB185CB9-D236-4781-925E-2605808C79F7}" dt="2026-01-05T14:32:25.473" v="14375"/>
          <pc:sldLayoutMkLst>
            <pc:docMk/>
            <pc:sldMasterMk cId="2643909173" sldId="2147483648"/>
            <pc:sldLayoutMk cId="2102083895" sldId="2147483654"/>
          </pc:sldLayoutMkLst>
        </pc:sldLayoutChg>
        <pc:sldLayoutChg chg="setBg">
          <pc:chgData name="Owen Hoek" userId="6ad58560-e8e9-48ae-ba30-46665d65714c" providerId="ADAL" clId="{CB185CB9-D236-4781-925E-2605808C79F7}" dt="2026-01-05T14:32:25.473" v="14375"/>
          <pc:sldLayoutMkLst>
            <pc:docMk/>
            <pc:sldMasterMk cId="2643909173" sldId="2147483648"/>
            <pc:sldLayoutMk cId="2176490818" sldId="2147483655"/>
          </pc:sldLayoutMkLst>
        </pc:sldLayoutChg>
        <pc:sldLayoutChg chg="setBg">
          <pc:chgData name="Owen Hoek" userId="6ad58560-e8e9-48ae-ba30-46665d65714c" providerId="ADAL" clId="{CB185CB9-D236-4781-925E-2605808C79F7}" dt="2026-01-05T14:32:25.473" v="14375"/>
          <pc:sldLayoutMkLst>
            <pc:docMk/>
            <pc:sldMasterMk cId="2643909173" sldId="2147483648"/>
            <pc:sldLayoutMk cId="757025432" sldId="2147483656"/>
          </pc:sldLayoutMkLst>
        </pc:sldLayoutChg>
        <pc:sldLayoutChg chg="setBg">
          <pc:chgData name="Owen Hoek" userId="6ad58560-e8e9-48ae-ba30-46665d65714c" providerId="ADAL" clId="{CB185CB9-D236-4781-925E-2605808C79F7}" dt="2026-01-05T14:32:25.473" v="14375"/>
          <pc:sldLayoutMkLst>
            <pc:docMk/>
            <pc:sldMasterMk cId="2643909173" sldId="2147483648"/>
            <pc:sldLayoutMk cId="864084903" sldId="2147483657"/>
          </pc:sldLayoutMkLst>
        </pc:sldLayoutChg>
        <pc:sldLayoutChg chg="setBg">
          <pc:chgData name="Owen Hoek" userId="6ad58560-e8e9-48ae-ba30-46665d65714c" providerId="ADAL" clId="{CB185CB9-D236-4781-925E-2605808C79F7}" dt="2026-01-05T14:32:25.473" v="14375"/>
          <pc:sldLayoutMkLst>
            <pc:docMk/>
            <pc:sldMasterMk cId="2643909173" sldId="2147483648"/>
            <pc:sldLayoutMk cId="3813768140" sldId="2147483658"/>
          </pc:sldLayoutMkLst>
        </pc:sldLayoutChg>
        <pc:sldLayoutChg chg="setBg">
          <pc:chgData name="Owen Hoek" userId="6ad58560-e8e9-48ae-ba30-46665d65714c" providerId="ADAL" clId="{CB185CB9-D236-4781-925E-2605808C79F7}" dt="2026-01-05T14:32:25.473" v="14375"/>
          <pc:sldLayoutMkLst>
            <pc:docMk/>
            <pc:sldMasterMk cId="2643909173" sldId="2147483648"/>
            <pc:sldLayoutMk cId="2646348877" sldId="2147483659"/>
          </pc:sldLayoutMkLst>
        </pc:sldLayoutChg>
      </pc:sldMasterChg>
    </pc:docChg>
  </pc:docChgLst>
  <pc:docChgLst>
    <pc:chgData name="Owen Hoek" userId="ae43f909e3cb95c1" providerId="LiveId" clId="{551C6837-13DA-4124-BD0F-A930580291A1}"/>
    <pc:docChg chg="undo custSel addSld modSld sldOrd modMainMaster">
      <pc:chgData name="Owen Hoek" userId="ae43f909e3cb95c1" providerId="LiveId" clId="{551C6837-13DA-4124-BD0F-A930580291A1}" dt="2026-01-08T12:28:59.028" v="1227"/>
      <pc:docMkLst>
        <pc:docMk/>
      </pc:docMkLst>
      <pc:sldChg chg="addSp modSp mod modAnim">
        <pc:chgData name="Owen Hoek" userId="ae43f909e3cb95c1" providerId="LiveId" clId="{551C6837-13DA-4124-BD0F-A930580291A1}" dt="2026-01-08T11:59:13.710" v="591" actId="114"/>
        <pc:sldMkLst>
          <pc:docMk/>
          <pc:sldMk cId="3012614254" sldId="309"/>
        </pc:sldMkLst>
        <pc:spChg chg="mod">
          <ac:chgData name="Owen Hoek" userId="ae43f909e3cb95c1" providerId="LiveId" clId="{551C6837-13DA-4124-BD0F-A930580291A1}" dt="2026-01-08T11:57:13.809" v="491" actId="20577"/>
          <ac:spMkLst>
            <pc:docMk/>
            <pc:sldMk cId="3012614254" sldId="309"/>
            <ac:spMk id="9" creationId="{1DB2770D-F95A-76C5-8DFF-DCFC07EB43E7}"/>
          </ac:spMkLst>
        </pc:spChg>
        <pc:spChg chg="mod">
          <ac:chgData name="Owen Hoek" userId="ae43f909e3cb95c1" providerId="LiveId" clId="{551C6837-13DA-4124-BD0F-A930580291A1}" dt="2026-01-08T11:59:13.710" v="591" actId="114"/>
          <ac:spMkLst>
            <pc:docMk/>
            <pc:sldMk cId="3012614254" sldId="309"/>
            <ac:spMk id="10" creationId="{F502B52D-84B8-DA29-7E37-2D2A897FC781}"/>
          </ac:spMkLst>
        </pc:spChg>
        <pc:spChg chg="mod">
          <ac:chgData name="Owen Hoek" userId="ae43f909e3cb95c1" providerId="LiveId" clId="{551C6837-13DA-4124-BD0F-A930580291A1}" dt="2026-01-08T11:57:20.170" v="492" actId="20577"/>
          <ac:spMkLst>
            <pc:docMk/>
            <pc:sldMk cId="3012614254" sldId="309"/>
            <ac:spMk id="11" creationId="{D2236E48-F4A0-6B4A-FF1F-32C2B8703867}"/>
          </ac:spMkLst>
        </pc:spChg>
        <pc:spChg chg="mod">
          <ac:chgData name="Owen Hoek" userId="ae43f909e3cb95c1" providerId="LiveId" clId="{551C6837-13DA-4124-BD0F-A930580291A1}" dt="2026-01-08T11:58:51.824" v="581" actId="20577"/>
          <ac:spMkLst>
            <pc:docMk/>
            <pc:sldMk cId="3012614254" sldId="309"/>
            <ac:spMk id="19" creationId="{EF2E0E1E-002E-D540-4E16-F503E8C1742E}"/>
          </ac:spMkLst>
        </pc:spChg>
        <pc:picChg chg="add mod">
          <ac:chgData name="Owen Hoek" userId="ae43f909e3cb95c1" providerId="LiveId" clId="{551C6837-13DA-4124-BD0F-A930580291A1}" dt="2026-01-08T11:57:27.206" v="493"/>
          <ac:picMkLst>
            <pc:docMk/>
            <pc:sldMk cId="3012614254" sldId="309"/>
            <ac:picMk id="2" creationId="{EBAD9E86-9BB9-095D-3978-EEE691E012D5}"/>
          </ac:picMkLst>
        </pc:picChg>
        <pc:picChg chg="mod">
          <ac:chgData name="Owen Hoek" userId="ae43f909e3cb95c1" providerId="LiveId" clId="{551C6837-13DA-4124-BD0F-A930580291A1}" dt="2026-01-08T11:55:07.792" v="413" actId="14826"/>
          <ac:picMkLst>
            <pc:docMk/>
            <pc:sldMk cId="3012614254" sldId="309"/>
            <ac:picMk id="28" creationId="{9E3CCEAB-FCBF-1350-2856-11F9A52412B5}"/>
          </ac:picMkLst>
        </pc:picChg>
      </pc:sldChg>
      <pc:sldChg chg="addSp modSp mod ord modAnim">
        <pc:chgData name="Owen Hoek" userId="ae43f909e3cb95c1" providerId="LiveId" clId="{551C6837-13DA-4124-BD0F-A930580291A1}" dt="2026-01-08T12:21:52.810" v="1025"/>
        <pc:sldMkLst>
          <pc:docMk/>
          <pc:sldMk cId="719867712" sldId="310"/>
        </pc:sldMkLst>
        <pc:spChg chg="mod">
          <ac:chgData name="Owen Hoek" userId="ae43f909e3cb95c1" providerId="LiveId" clId="{551C6837-13DA-4124-BD0F-A930580291A1}" dt="2026-01-08T12:19:04.245" v="927" actId="20577"/>
          <ac:spMkLst>
            <pc:docMk/>
            <pc:sldMk cId="719867712" sldId="310"/>
            <ac:spMk id="9" creationId="{484F55A1-0864-18F8-56FF-0C666B2BBD2D}"/>
          </ac:spMkLst>
        </pc:spChg>
        <pc:spChg chg="mod">
          <ac:chgData name="Owen Hoek" userId="ae43f909e3cb95c1" providerId="LiveId" clId="{551C6837-13DA-4124-BD0F-A930580291A1}" dt="2026-01-08T12:20:15.110" v="947" actId="20577"/>
          <ac:spMkLst>
            <pc:docMk/>
            <pc:sldMk cId="719867712" sldId="310"/>
            <ac:spMk id="11" creationId="{22A6D5A1-6109-8A2C-FF4A-293041A33EB5}"/>
          </ac:spMkLst>
        </pc:spChg>
        <pc:picChg chg="mod">
          <ac:chgData name="Owen Hoek" userId="ae43f909e3cb95c1" providerId="LiveId" clId="{551C6837-13DA-4124-BD0F-A930580291A1}" dt="2026-01-08T11:55:04.309" v="412" actId="14826"/>
          <ac:picMkLst>
            <pc:docMk/>
            <pc:sldMk cId="719867712" sldId="310"/>
            <ac:picMk id="28" creationId="{4A812C9F-ADCA-EC97-B5A9-A3C974856C44}"/>
          </ac:picMkLst>
        </pc:picChg>
        <pc:picChg chg="add mod">
          <ac:chgData name="Owen Hoek" userId="ae43f909e3cb95c1" providerId="LiveId" clId="{551C6837-13DA-4124-BD0F-A930580291A1}" dt="2026-01-08T12:20:55.288" v="953" actId="167"/>
          <ac:picMkLst>
            <pc:docMk/>
            <pc:sldMk cId="719867712" sldId="310"/>
            <ac:picMk id="1026" creationId="{AD4D583F-AA99-E851-153B-B9BE78292893}"/>
          </ac:picMkLst>
        </pc:picChg>
      </pc:sldChg>
      <pc:sldChg chg="modSp mod setBg modAnim">
        <pc:chgData name="Owen Hoek" userId="ae43f909e3cb95c1" providerId="LiveId" clId="{551C6837-13DA-4124-BD0F-A930580291A1}" dt="2026-01-08T12:22:14.845" v="1031" actId="167"/>
        <pc:sldMkLst>
          <pc:docMk/>
          <pc:sldMk cId="3979533289" sldId="312"/>
        </pc:sldMkLst>
        <pc:spChg chg="mod">
          <ac:chgData name="Owen Hoek" userId="ae43f909e3cb95c1" providerId="LiveId" clId="{551C6837-13DA-4124-BD0F-A930580291A1}" dt="2026-01-08T11:55:48.084" v="416" actId="20577"/>
          <ac:spMkLst>
            <pc:docMk/>
            <pc:sldMk cId="3979533289" sldId="312"/>
            <ac:spMk id="9" creationId="{39E40E8E-EBFA-E011-8A4E-D91DA303736D}"/>
          </ac:spMkLst>
        </pc:spChg>
        <pc:spChg chg="mod">
          <ac:chgData name="Owen Hoek" userId="ae43f909e3cb95c1" providerId="LiveId" clId="{551C6837-13DA-4124-BD0F-A930580291A1}" dt="2026-01-08T11:59:43.124" v="594" actId="20577"/>
          <ac:spMkLst>
            <pc:docMk/>
            <pc:sldMk cId="3979533289" sldId="312"/>
            <ac:spMk id="11" creationId="{EE2C54FD-5FC0-14A9-0C07-D4A5C3369949}"/>
          </ac:spMkLst>
        </pc:spChg>
        <pc:spChg chg="mod">
          <ac:chgData name="Owen Hoek" userId="ae43f909e3cb95c1" providerId="LiveId" clId="{551C6837-13DA-4124-BD0F-A930580291A1}" dt="2026-01-08T11:59:22.866" v="592" actId="114"/>
          <ac:spMkLst>
            <pc:docMk/>
            <pc:sldMk cId="3979533289" sldId="312"/>
            <ac:spMk id="19" creationId="{4171787B-1D0E-F08A-F81B-C2289CBD3F25}"/>
          </ac:spMkLst>
        </pc:spChg>
        <pc:picChg chg="mod ord">
          <ac:chgData name="Owen Hoek" userId="ae43f909e3cb95c1" providerId="LiveId" clId="{551C6837-13DA-4124-BD0F-A930580291A1}" dt="2026-01-08T12:22:14.845" v="1031" actId="167"/>
          <ac:picMkLst>
            <pc:docMk/>
            <pc:sldMk cId="3979533289" sldId="312"/>
            <ac:picMk id="4" creationId="{5BB64000-25A6-3AFB-9BE9-1F04E809BFDB}"/>
          </ac:picMkLst>
        </pc:picChg>
        <pc:picChg chg="mod">
          <ac:chgData name="Owen Hoek" userId="ae43f909e3cb95c1" providerId="LiveId" clId="{551C6837-13DA-4124-BD0F-A930580291A1}" dt="2026-01-08T11:55:14.385" v="415" actId="14826"/>
          <ac:picMkLst>
            <pc:docMk/>
            <pc:sldMk cId="3979533289" sldId="312"/>
            <ac:picMk id="28" creationId="{34867416-B87F-134A-182B-48CF525C29AA}"/>
          </ac:picMkLst>
        </pc:picChg>
      </pc:sldChg>
      <pc:sldChg chg="addSp delSp modSp mod modAnim">
        <pc:chgData name="Owen Hoek" userId="ae43f909e3cb95c1" providerId="LiveId" clId="{551C6837-13DA-4124-BD0F-A930580291A1}" dt="2026-01-08T12:18:45.772" v="878" actId="20577"/>
        <pc:sldMkLst>
          <pc:docMk/>
          <pc:sldMk cId="1241822726" sldId="313"/>
        </pc:sldMkLst>
        <pc:spChg chg="mod topLvl">
          <ac:chgData name="Owen Hoek" userId="ae43f909e3cb95c1" providerId="LiveId" clId="{551C6837-13DA-4124-BD0F-A930580291A1}" dt="2026-01-08T12:10:58.802" v="832" actId="207"/>
          <ac:spMkLst>
            <pc:docMk/>
            <pc:sldMk cId="1241822726" sldId="313"/>
            <ac:spMk id="5" creationId="{1E5E5E81-EF45-B67D-A3F0-BF22009AF72A}"/>
          </ac:spMkLst>
        </pc:spChg>
        <pc:spChg chg="mod">
          <ac:chgData name="Owen Hoek" userId="ae43f909e3cb95c1" providerId="LiveId" clId="{551C6837-13DA-4124-BD0F-A930580291A1}" dt="2026-01-08T11:54:56.359" v="410" actId="20577"/>
          <ac:spMkLst>
            <pc:docMk/>
            <pc:sldMk cId="1241822726" sldId="313"/>
            <ac:spMk id="8" creationId="{0B56BFB0-C55D-DAD7-5888-289D9FF4E803}"/>
          </ac:spMkLst>
        </pc:spChg>
        <pc:spChg chg="mod">
          <ac:chgData name="Owen Hoek" userId="ae43f909e3cb95c1" providerId="LiveId" clId="{551C6837-13DA-4124-BD0F-A930580291A1}" dt="2026-01-08T12:03:14.285" v="767" actId="20577"/>
          <ac:spMkLst>
            <pc:docMk/>
            <pc:sldMk cId="1241822726" sldId="313"/>
            <ac:spMk id="9" creationId="{BAABF132-0C70-F9BE-908D-27BAACF8D43A}"/>
          </ac:spMkLst>
        </pc:spChg>
        <pc:spChg chg="mod">
          <ac:chgData name="Owen Hoek" userId="ae43f909e3cb95c1" providerId="LiveId" clId="{551C6837-13DA-4124-BD0F-A930580291A1}" dt="2026-01-08T12:18:45.772" v="878" actId="20577"/>
          <ac:spMkLst>
            <pc:docMk/>
            <pc:sldMk cId="1241822726" sldId="313"/>
            <ac:spMk id="11" creationId="{2AD9B22B-48E4-B25F-0895-091CBE3F5220}"/>
          </ac:spMkLst>
        </pc:spChg>
        <pc:spChg chg="add mod ord">
          <ac:chgData name="Owen Hoek" userId="ae43f909e3cb95c1" providerId="LiveId" clId="{551C6837-13DA-4124-BD0F-A930580291A1}" dt="2026-01-08T12:17:49.322" v="864" actId="207"/>
          <ac:spMkLst>
            <pc:docMk/>
            <pc:sldMk cId="1241822726" sldId="313"/>
            <ac:spMk id="13" creationId="{81D102E5-763E-D46D-1F21-FF9F86ACDE36}"/>
          </ac:spMkLst>
        </pc:spChg>
        <pc:spChg chg="mod">
          <ac:chgData name="Owen Hoek" userId="ae43f909e3cb95c1" providerId="LiveId" clId="{551C6837-13DA-4124-BD0F-A930580291A1}" dt="2026-01-08T12:11:59.623" v="837" actId="1076"/>
          <ac:spMkLst>
            <pc:docMk/>
            <pc:sldMk cId="1241822726" sldId="313"/>
            <ac:spMk id="14" creationId="{379972EB-E4BE-0913-70D7-9EEDB4467025}"/>
          </ac:spMkLst>
        </pc:spChg>
        <pc:spChg chg="mod ord">
          <ac:chgData name="Owen Hoek" userId="ae43f909e3cb95c1" providerId="LiveId" clId="{551C6837-13DA-4124-BD0F-A930580291A1}" dt="2026-01-08T12:17:13.882" v="856" actId="167"/>
          <ac:spMkLst>
            <pc:docMk/>
            <pc:sldMk cId="1241822726" sldId="313"/>
            <ac:spMk id="15" creationId="{C79CC3EB-0A88-2CBE-4746-FBAFBCFCE6E9}"/>
          </ac:spMkLst>
        </pc:spChg>
        <pc:spChg chg="mod ord">
          <ac:chgData name="Owen Hoek" userId="ae43f909e3cb95c1" providerId="LiveId" clId="{551C6837-13DA-4124-BD0F-A930580291A1}" dt="2026-01-08T12:17:32.441" v="863" actId="34135"/>
          <ac:spMkLst>
            <pc:docMk/>
            <pc:sldMk cId="1241822726" sldId="313"/>
            <ac:spMk id="16" creationId="{A084ACDF-6C48-7538-B5FE-408160A440AF}"/>
          </ac:spMkLst>
        </pc:spChg>
        <pc:spChg chg="mod">
          <ac:chgData name="Owen Hoek" userId="ae43f909e3cb95c1" providerId="LiveId" clId="{551C6837-13DA-4124-BD0F-A930580291A1}" dt="2026-01-08T12:10:02.465" v="825" actId="20577"/>
          <ac:spMkLst>
            <pc:docMk/>
            <pc:sldMk cId="1241822726" sldId="313"/>
            <ac:spMk id="19" creationId="{56306DBE-882D-1A05-3B27-678C98649439}"/>
          </ac:spMkLst>
        </pc:spChg>
        <pc:grpChg chg="add del mod ord">
          <ac:chgData name="Owen Hoek" userId="ae43f909e3cb95c1" providerId="LiveId" clId="{551C6837-13DA-4124-BD0F-A930580291A1}" dt="2026-01-08T12:08:04.866" v="801" actId="165"/>
          <ac:grpSpMkLst>
            <pc:docMk/>
            <pc:sldMk cId="1241822726" sldId="313"/>
            <ac:grpSpMk id="3" creationId="{571253F1-98BA-766A-D863-B655BE3310B5}"/>
          </ac:grpSpMkLst>
        </pc:grpChg>
        <pc:grpChg chg="add mod">
          <ac:chgData name="Owen Hoek" userId="ae43f909e3cb95c1" providerId="LiveId" clId="{551C6837-13DA-4124-BD0F-A930580291A1}" dt="2026-01-08T12:12:05.097" v="838" actId="1076"/>
          <ac:grpSpMkLst>
            <pc:docMk/>
            <pc:sldMk cId="1241822726" sldId="313"/>
            <ac:grpSpMk id="25" creationId="{4ACB4363-44AA-FF4E-F1B5-FD0F524996A8}"/>
          </ac:grpSpMkLst>
        </pc:grpChg>
        <pc:picChg chg="add mod">
          <ac:chgData name="Owen Hoek" userId="ae43f909e3cb95c1" providerId="LiveId" clId="{551C6837-13DA-4124-BD0F-A930580291A1}" dt="2026-01-08T12:03:03.834" v="716"/>
          <ac:picMkLst>
            <pc:docMk/>
            <pc:sldMk cId="1241822726" sldId="313"/>
            <ac:picMk id="2" creationId="{8C04B8E8-E51D-9492-3748-89E634217638}"/>
          </ac:picMkLst>
        </pc:picChg>
        <pc:picChg chg="mod topLvl">
          <ac:chgData name="Owen Hoek" userId="ae43f909e3cb95c1" providerId="LiveId" clId="{551C6837-13DA-4124-BD0F-A930580291A1}" dt="2026-01-08T12:12:09.444" v="839" actId="207"/>
          <ac:picMkLst>
            <pc:docMk/>
            <pc:sldMk cId="1241822726" sldId="313"/>
            <ac:picMk id="4" creationId="{3AF8A75D-EBD1-FBF2-6722-7C017FCB9750}"/>
          </ac:picMkLst>
        </pc:picChg>
        <pc:picChg chg="add mod">
          <ac:chgData name="Owen Hoek" userId="ae43f909e3cb95c1" providerId="LiveId" clId="{551C6837-13DA-4124-BD0F-A930580291A1}" dt="2026-01-08T12:15:44.272" v="843" actId="1076"/>
          <ac:picMkLst>
            <pc:docMk/>
            <pc:sldMk cId="1241822726" sldId="313"/>
            <ac:picMk id="27" creationId="{DAE37182-A5C1-615B-12A7-80E9BEEDE6C2}"/>
          </ac:picMkLst>
        </pc:picChg>
        <pc:picChg chg="mod">
          <ac:chgData name="Owen Hoek" userId="ae43f909e3cb95c1" providerId="LiveId" clId="{551C6837-13DA-4124-BD0F-A930580291A1}" dt="2026-01-08T11:55:00.762" v="411" actId="14826"/>
          <ac:picMkLst>
            <pc:docMk/>
            <pc:sldMk cId="1241822726" sldId="313"/>
            <ac:picMk id="28" creationId="{6A7F95B9-9E2B-553F-2A60-47C91D1C47B2}"/>
          </ac:picMkLst>
        </pc:picChg>
      </pc:sldChg>
      <pc:sldChg chg="modSp mod">
        <pc:chgData name="Owen Hoek" userId="ae43f909e3cb95c1" providerId="LiveId" clId="{551C6837-13DA-4124-BD0F-A930580291A1}" dt="2026-01-08T12:27:57.180" v="1182"/>
        <pc:sldMkLst>
          <pc:docMk/>
          <pc:sldMk cId="3762257597" sldId="314"/>
        </pc:sldMkLst>
        <pc:spChg chg="mod">
          <ac:chgData name="Owen Hoek" userId="ae43f909e3cb95c1" providerId="LiveId" clId="{551C6837-13DA-4124-BD0F-A930580291A1}" dt="2026-01-08T11:48:23.298" v="57" actId="20577"/>
          <ac:spMkLst>
            <pc:docMk/>
            <pc:sldMk cId="3762257597" sldId="314"/>
            <ac:spMk id="9" creationId="{27908667-B493-F504-87D1-ABE31F495FE9}"/>
          </ac:spMkLst>
        </pc:spChg>
        <pc:spChg chg="mod">
          <ac:chgData name="Owen Hoek" userId="ae43f909e3cb95c1" providerId="LiveId" clId="{551C6837-13DA-4124-BD0F-A930580291A1}" dt="2026-01-08T11:48:57.864" v="72" actId="20577"/>
          <ac:spMkLst>
            <pc:docMk/>
            <pc:sldMk cId="3762257597" sldId="314"/>
            <ac:spMk id="11" creationId="{26CC0E0D-E6B3-F25A-1193-2EEB95213F0C}"/>
          </ac:spMkLst>
        </pc:spChg>
        <pc:spChg chg="mod">
          <ac:chgData name="Owen Hoek" userId="ae43f909e3cb95c1" providerId="LiveId" clId="{551C6837-13DA-4124-BD0F-A930580291A1}" dt="2026-01-08T12:27:57.180" v="1182"/>
          <ac:spMkLst>
            <pc:docMk/>
            <pc:sldMk cId="3762257597" sldId="314"/>
            <ac:spMk id="19" creationId="{5E53906C-5C0C-D3F1-4BBD-79141572FDC0}"/>
          </ac:spMkLst>
        </pc:spChg>
        <pc:picChg chg="mod">
          <ac:chgData name="Owen Hoek" userId="ae43f909e3cb95c1" providerId="LiveId" clId="{551C6837-13DA-4124-BD0F-A930580291A1}" dt="2026-01-08T11:55:11.315" v="414" actId="14826"/>
          <ac:picMkLst>
            <pc:docMk/>
            <pc:sldMk cId="3762257597" sldId="314"/>
            <ac:picMk id="28" creationId="{CFD6D6AA-5EC0-BE9E-CF45-7C758CDAA9C3}"/>
          </ac:picMkLst>
        </pc:picChg>
      </pc:sldChg>
      <pc:sldChg chg="addSp delSp modSp mod">
        <pc:chgData name="Owen Hoek" userId="ae43f909e3cb95c1" providerId="LiveId" clId="{551C6837-13DA-4124-BD0F-A930580291A1}" dt="2026-01-08T11:54:47.565" v="393" actId="14826"/>
        <pc:sldMkLst>
          <pc:docMk/>
          <pc:sldMk cId="2724394849" sldId="315"/>
        </pc:sldMkLst>
        <pc:spChg chg="mod">
          <ac:chgData name="Owen Hoek" userId="ae43f909e3cb95c1" providerId="LiveId" clId="{551C6837-13DA-4124-BD0F-A930580291A1}" dt="2026-01-08T11:53:18.737" v="351" actId="20577"/>
          <ac:spMkLst>
            <pc:docMk/>
            <pc:sldMk cId="2724394849" sldId="315"/>
            <ac:spMk id="33" creationId="{E5F56E9B-8151-B858-BB9A-534DA71FC525}"/>
          </ac:spMkLst>
        </pc:spChg>
        <pc:spChg chg="mod">
          <ac:chgData name="Owen Hoek" userId="ae43f909e3cb95c1" providerId="LiveId" clId="{551C6837-13DA-4124-BD0F-A930580291A1}" dt="2026-01-08T11:53:46.284" v="379" actId="20577"/>
          <ac:spMkLst>
            <pc:docMk/>
            <pc:sldMk cId="2724394849" sldId="315"/>
            <ac:spMk id="34" creationId="{C0C7BAC4-BDEC-53B9-669D-60058FE7D230}"/>
          </ac:spMkLst>
        </pc:spChg>
        <pc:picChg chg="add del mod">
          <ac:chgData name="Owen Hoek" userId="ae43f909e3cb95c1" providerId="LiveId" clId="{551C6837-13DA-4124-BD0F-A930580291A1}" dt="2026-01-08T11:54:43.743" v="392" actId="21"/>
          <ac:picMkLst>
            <pc:docMk/>
            <pc:sldMk cId="2724394849" sldId="315"/>
            <ac:picMk id="6" creationId="{DC1A1AF9-218C-A4A7-329F-0604B92F536E}"/>
          </ac:picMkLst>
        </pc:picChg>
        <pc:picChg chg="mod">
          <ac:chgData name="Owen Hoek" userId="ae43f909e3cb95c1" providerId="LiveId" clId="{551C6837-13DA-4124-BD0F-A930580291A1}" dt="2026-01-08T11:54:47.565" v="393" actId="14826"/>
          <ac:picMkLst>
            <pc:docMk/>
            <pc:sldMk cId="2724394849" sldId="315"/>
            <ac:picMk id="28" creationId="{3F606685-D363-2EFB-5716-9DFED0EC5654}"/>
          </ac:picMkLst>
        </pc:picChg>
      </pc:sldChg>
      <pc:sldChg chg="delSp modSp add mod ord modAnim">
        <pc:chgData name="Owen Hoek" userId="ae43f909e3cb95c1" providerId="LiveId" clId="{551C6837-13DA-4124-BD0F-A930580291A1}" dt="2026-01-08T12:21:51.962" v="1023"/>
        <pc:sldMkLst>
          <pc:docMk/>
          <pc:sldMk cId="3859033882" sldId="316"/>
        </pc:sldMkLst>
        <pc:spChg chg="mod">
          <ac:chgData name="Owen Hoek" userId="ae43f909e3cb95c1" providerId="LiveId" clId="{551C6837-13DA-4124-BD0F-A930580291A1}" dt="2026-01-08T12:21:44.456" v="1012" actId="20577"/>
          <ac:spMkLst>
            <pc:docMk/>
            <pc:sldMk cId="3859033882" sldId="316"/>
            <ac:spMk id="9" creationId="{484F55A1-0864-18F8-56FF-0C666B2BBD2D}"/>
          </ac:spMkLst>
        </pc:spChg>
        <pc:spChg chg="mod">
          <ac:chgData name="Owen Hoek" userId="ae43f909e3cb95c1" providerId="LiveId" clId="{551C6837-13DA-4124-BD0F-A930580291A1}" dt="2026-01-08T12:21:47.615" v="1021" actId="20577"/>
          <ac:spMkLst>
            <pc:docMk/>
            <pc:sldMk cId="3859033882" sldId="316"/>
            <ac:spMk id="11" creationId="{22A6D5A1-6109-8A2C-FF4A-293041A33EB5}"/>
          </ac:spMkLst>
        </pc:spChg>
        <pc:picChg chg="del">
          <ac:chgData name="Owen Hoek" userId="ae43f909e3cb95c1" providerId="LiveId" clId="{551C6837-13DA-4124-BD0F-A930580291A1}" dt="2026-01-08T12:21:26.753" v="956" actId="478"/>
          <ac:picMkLst>
            <pc:docMk/>
            <pc:sldMk cId="3859033882" sldId="316"/>
            <ac:picMk id="1026" creationId="{AD4D583F-AA99-E851-153B-B9BE78292893}"/>
          </ac:picMkLst>
        </pc:picChg>
      </pc:sldChg>
      <pc:sldChg chg="modSp add mod modTransition">
        <pc:chgData name="Owen Hoek" userId="ae43f909e3cb95c1" providerId="LiveId" clId="{551C6837-13DA-4124-BD0F-A930580291A1}" dt="2026-01-08T12:24:40.094" v="1073" actId="14100"/>
        <pc:sldMkLst>
          <pc:docMk/>
          <pc:sldMk cId="2511389754" sldId="317"/>
        </pc:sldMkLst>
        <pc:spChg chg="mod">
          <ac:chgData name="Owen Hoek" userId="ae43f909e3cb95c1" providerId="LiveId" clId="{551C6837-13DA-4124-BD0F-A930580291A1}" dt="2026-01-08T12:24:25.829" v="1070" actId="34136"/>
          <ac:spMkLst>
            <pc:docMk/>
            <pc:sldMk cId="2511389754" sldId="317"/>
            <ac:spMk id="6" creationId="{36366D5F-5569-7BFF-E7FA-03545B13F881}"/>
          </ac:spMkLst>
        </pc:spChg>
        <pc:spChg chg="mod">
          <ac:chgData name="Owen Hoek" userId="ae43f909e3cb95c1" providerId="LiveId" clId="{551C6837-13DA-4124-BD0F-A930580291A1}" dt="2026-01-08T12:24:25.829" v="1070" actId="34136"/>
          <ac:spMkLst>
            <pc:docMk/>
            <pc:sldMk cId="2511389754" sldId="317"/>
            <ac:spMk id="7" creationId="{09B7DF33-40E6-F0F2-3BB3-A6822434EF1A}"/>
          </ac:spMkLst>
        </pc:spChg>
        <pc:spChg chg="mod">
          <ac:chgData name="Owen Hoek" userId="ae43f909e3cb95c1" providerId="LiveId" clId="{551C6837-13DA-4124-BD0F-A930580291A1}" dt="2026-01-08T12:24:25.829" v="1070" actId="34136"/>
          <ac:spMkLst>
            <pc:docMk/>
            <pc:sldMk cId="2511389754" sldId="317"/>
            <ac:spMk id="8" creationId="{D27AF3AF-95ED-8E9E-3C08-A32113FA7340}"/>
          </ac:spMkLst>
        </pc:spChg>
        <pc:spChg chg="mod">
          <ac:chgData name="Owen Hoek" userId="ae43f909e3cb95c1" providerId="LiveId" clId="{551C6837-13DA-4124-BD0F-A930580291A1}" dt="2026-01-08T12:24:25.829" v="1070" actId="34136"/>
          <ac:spMkLst>
            <pc:docMk/>
            <pc:sldMk cId="2511389754" sldId="317"/>
            <ac:spMk id="9" creationId="{39E40E8E-EBFA-E011-8A4E-D91DA303736D}"/>
          </ac:spMkLst>
        </pc:spChg>
        <pc:spChg chg="mod">
          <ac:chgData name="Owen Hoek" userId="ae43f909e3cb95c1" providerId="LiveId" clId="{551C6837-13DA-4124-BD0F-A930580291A1}" dt="2026-01-08T12:24:25.829" v="1070" actId="34136"/>
          <ac:spMkLst>
            <pc:docMk/>
            <pc:sldMk cId="2511389754" sldId="317"/>
            <ac:spMk id="10" creationId="{5C01FBDA-0745-9BB9-1C6A-45268924B434}"/>
          </ac:spMkLst>
        </pc:spChg>
        <pc:spChg chg="mod">
          <ac:chgData name="Owen Hoek" userId="ae43f909e3cb95c1" providerId="LiveId" clId="{551C6837-13DA-4124-BD0F-A930580291A1}" dt="2026-01-08T12:24:25.829" v="1070" actId="34136"/>
          <ac:spMkLst>
            <pc:docMk/>
            <pc:sldMk cId="2511389754" sldId="317"/>
            <ac:spMk id="11" creationId="{EE2C54FD-5FC0-14A9-0C07-D4A5C3369949}"/>
          </ac:spMkLst>
        </pc:spChg>
        <pc:spChg chg="mod">
          <ac:chgData name="Owen Hoek" userId="ae43f909e3cb95c1" providerId="LiveId" clId="{551C6837-13DA-4124-BD0F-A930580291A1}" dt="2026-01-08T12:24:25.829" v="1070" actId="34136"/>
          <ac:spMkLst>
            <pc:docMk/>
            <pc:sldMk cId="2511389754" sldId="317"/>
            <ac:spMk id="19" creationId="{4171787B-1D0E-F08A-F81B-C2289CBD3F25}"/>
          </ac:spMkLst>
        </pc:spChg>
        <pc:grpChg chg="mod">
          <ac:chgData name="Owen Hoek" userId="ae43f909e3cb95c1" providerId="LiveId" clId="{551C6837-13DA-4124-BD0F-A930580291A1}" dt="2026-01-08T12:24:40.094" v="1073" actId="14100"/>
          <ac:grpSpMkLst>
            <pc:docMk/>
            <pc:sldMk cId="2511389754" sldId="317"/>
            <ac:grpSpMk id="12" creationId="{27D743EB-40D6-7F5A-5F75-9005CA3ECC60}"/>
          </ac:grpSpMkLst>
        </pc:grpChg>
        <pc:grpChg chg="mod">
          <ac:chgData name="Owen Hoek" userId="ae43f909e3cb95c1" providerId="LiveId" clId="{551C6837-13DA-4124-BD0F-A930580291A1}" dt="2026-01-08T12:24:40.094" v="1073" actId="14100"/>
          <ac:grpSpMkLst>
            <pc:docMk/>
            <pc:sldMk cId="2511389754" sldId="317"/>
            <ac:grpSpMk id="21" creationId="{B860B10E-ED87-35F4-4474-8868B061262C}"/>
          </ac:grpSpMkLst>
        </pc:grpChg>
        <pc:picChg chg="mod">
          <ac:chgData name="Owen Hoek" userId="ae43f909e3cb95c1" providerId="LiveId" clId="{551C6837-13DA-4124-BD0F-A930580291A1}" dt="2026-01-08T12:24:40.094" v="1073" actId="14100"/>
          <ac:picMkLst>
            <pc:docMk/>
            <pc:sldMk cId="2511389754" sldId="317"/>
            <ac:picMk id="4" creationId="{5BB64000-25A6-3AFB-9BE9-1F04E809BFDB}"/>
          </ac:picMkLst>
        </pc:picChg>
      </pc:sldChg>
      <pc:sldChg chg="modSp add mod">
        <pc:chgData name="Owen Hoek" userId="ae43f909e3cb95c1" providerId="LiveId" clId="{551C6837-13DA-4124-BD0F-A930580291A1}" dt="2026-01-08T12:27:50.495" v="1181" actId="20577"/>
        <pc:sldMkLst>
          <pc:docMk/>
          <pc:sldMk cId="3521263727" sldId="318"/>
        </pc:sldMkLst>
        <pc:spChg chg="mod">
          <ac:chgData name="Owen Hoek" userId="ae43f909e3cb95c1" providerId="LiveId" clId="{551C6837-13DA-4124-BD0F-A930580291A1}" dt="2026-01-08T12:27:31.693" v="1158" actId="20577"/>
          <ac:spMkLst>
            <pc:docMk/>
            <pc:sldMk cId="3521263727" sldId="318"/>
            <ac:spMk id="9" creationId="{27908667-B493-F504-87D1-ABE31F495FE9}"/>
          </ac:spMkLst>
        </pc:spChg>
        <pc:spChg chg="mod">
          <ac:chgData name="Owen Hoek" userId="ae43f909e3cb95c1" providerId="LiveId" clId="{551C6837-13DA-4124-BD0F-A930580291A1}" dt="2026-01-08T12:27:36.248" v="1168" actId="20577"/>
          <ac:spMkLst>
            <pc:docMk/>
            <pc:sldMk cId="3521263727" sldId="318"/>
            <ac:spMk id="11" creationId="{26CC0E0D-E6B3-F25A-1193-2EEB95213F0C}"/>
          </ac:spMkLst>
        </pc:spChg>
        <pc:spChg chg="mod">
          <ac:chgData name="Owen Hoek" userId="ae43f909e3cb95c1" providerId="LiveId" clId="{551C6837-13DA-4124-BD0F-A930580291A1}" dt="2026-01-08T12:27:50.495" v="1181" actId="20577"/>
          <ac:spMkLst>
            <pc:docMk/>
            <pc:sldMk cId="3521263727" sldId="318"/>
            <ac:spMk id="19" creationId="{5E53906C-5C0C-D3F1-4BBD-79141572FDC0}"/>
          </ac:spMkLst>
        </pc:spChg>
      </pc:sldChg>
      <pc:sldChg chg="addSp modSp add mod modAnim">
        <pc:chgData name="Owen Hoek" userId="ae43f909e3cb95c1" providerId="LiveId" clId="{551C6837-13DA-4124-BD0F-A930580291A1}" dt="2026-01-08T12:28:59.028" v="1227"/>
        <pc:sldMkLst>
          <pc:docMk/>
          <pc:sldMk cId="2252774759" sldId="319"/>
        </pc:sldMkLst>
        <pc:spChg chg="mod">
          <ac:chgData name="Owen Hoek" userId="ae43f909e3cb95c1" providerId="LiveId" clId="{551C6837-13DA-4124-BD0F-A930580291A1}" dt="2026-01-08T12:28:27.024" v="1217" actId="20577"/>
          <ac:spMkLst>
            <pc:docMk/>
            <pc:sldMk cId="2252774759" sldId="319"/>
            <ac:spMk id="9" creationId="{BAABF132-0C70-F9BE-908D-27BAACF8D43A}"/>
          </ac:spMkLst>
        </pc:spChg>
        <pc:picChg chg="add mod">
          <ac:chgData name="Owen Hoek" userId="ae43f909e3cb95c1" providerId="LiveId" clId="{551C6837-13DA-4124-BD0F-A930580291A1}" dt="2026-01-08T12:28:14.947" v="1184"/>
          <ac:picMkLst>
            <pc:docMk/>
            <pc:sldMk cId="2252774759" sldId="319"/>
            <ac:picMk id="3" creationId="{CD8F7C0A-DEE3-2BDC-1A16-ADF2E60B090B}"/>
          </ac:picMkLst>
        </pc:picChg>
      </pc:sldChg>
      <pc:sldMasterChg chg="setBg modSldLayout">
        <pc:chgData name="Owen Hoek" userId="ae43f909e3cb95c1" providerId="LiveId" clId="{551C6837-13DA-4124-BD0F-A930580291A1}" dt="2026-01-08T11:47:37.928" v="2"/>
        <pc:sldMasterMkLst>
          <pc:docMk/>
          <pc:sldMasterMk cId="2643909173" sldId="2147483648"/>
        </pc:sldMasterMkLst>
        <pc:sldLayoutChg chg="setBg">
          <pc:chgData name="Owen Hoek" userId="ae43f909e3cb95c1" providerId="LiveId" clId="{551C6837-13DA-4124-BD0F-A930580291A1}" dt="2026-01-08T11:47:37.928" v="2"/>
          <pc:sldLayoutMkLst>
            <pc:docMk/>
            <pc:sldMasterMk cId="2643909173" sldId="2147483648"/>
            <pc:sldLayoutMk cId="1018112071" sldId="2147483649"/>
          </pc:sldLayoutMkLst>
        </pc:sldLayoutChg>
        <pc:sldLayoutChg chg="setBg">
          <pc:chgData name="Owen Hoek" userId="ae43f909e3cb95c1" providerId="LiveId" clId="{551C6837-13DA-4124-BD0F-A930580291A1}" dt="2026-01-08T11:47:37.928" v="2"/>
          <pc:sldLayoutMkLst>
            <pc:docMk/>
            <pc:sldMasterMk cId="2643909173" sldId="2147483648"/>
            <pc:sldLayoutMk cId="55453572" sldId="2147483650"/>
          </pc:sldLayoutMkLst>
        </pc:sldLayoutChg>
        <pc:sldLayoutChg chg="setBg">
          <pc:chgData name="Owen Hoek" userId="ae43f909e3cb95c1" providerId="LiveId" clId="{551C6837-13DA-4124-BD0F-A930580291A1}" dt="2026-01-08T11:47:37.928" v="2"/>
          <pc:sldLayoutMkLst>
            <pc:docMk/>
            <pc:sldMasterMk cId="2643909173" sldId="2147483648"/>
            <pc:sldLayoutMk cId="4054102650" sldId="2147483651"/>
          </pc:sldLayoutMkLst>
        </pc:sldLayoutChg>
        <pc:sldLayoutChg chg="setBg">
          <pc:chgData name="Owen Hoek" userId="ae43f909e3cb95c1" providerId="LiveId" clId="{551C6837-13DA-4124-BD0F-A930580291A1}" dt="2026-01-08T11:47:37.928" v="2"/>
          <pc:sldLayoutMkLst>
            <pc:docMk/>
            <pc:sldMasterMk cId="2643909173" sldId="2147483648"/>
            <pc:sldLayoutMk cId="2024018355" sldId="2147483652"/>
          </pc:sldLayoutMkLst>
        </pc:sldLayoutChg>
        <pc:sldLayoutChg chg="setBg">
          <pc:chgData name="Owen Hoek" userId="ae43f909e3cb95c1" providerId="LiveId" clId="{551C6837-13DA-4124-BD0F-A930580291A1}" dt="2026-01-08T11:47:37.928" v="2"/>
          <pc:sldLayoutMkLst>
            <pc:docMk/>
            <pc:sldMasterMk cId="2643909173" sldId="2147483648"/>
            <pc:sldLayoutMk cId="1368498784" sldId="2147483653"/>
          </pc:sldLayoutMkLst>
        </pc:sldLayoutChg>
        <pc:sldLayoutChg chg="setBg">
          <pc:chgData name="Owen Hoek" userId="ae43f909e3cb95c1" providerId="LiveId" clId="{551C6837-13DA-4124-BD0F-A930580291A1}" dt="2026-01-08T11:47:37.928" v="2"/>
          <pc:sldLayoutMkLst>
            <pc:docMk/>
            <pc:sldMasterMk cId="2643909173" sldId="2147483648"/>
            <pc:sldLayoutMk cId="2102083895" sldId="2147483654"/>
          </pc:sldLayoutMkLst>
        </pc:sldLayoutChg>
        <pc:sldLayoutChg chg="setBg">
          <pc:chgData name="Owen Hoek" userId="ae43f909e3cb95c1" providerId="LiveId" clId="{551C6837-13DA-4124-BD0F-A930580291A1}" dt="2026-01-08T11:47:37.928" v="2"/>
          <pc:sldLayoutMkLst>
            <pc:docMk/>
            <pc:sldMasterMk cId="2643909173" sldId="2147483648"/>
            <pc:sldLayoutMk cId="2176490818" sldId="2147483655"/>
          </pc:sldLayoutMkLst>
        </pc:sldLayoutChg>
        <pc:sldLayoutChg chg="setBg">
          <pc:chgData name="Owen Hoek" userId="ae43f909e3cb95c1" providerId="LiveId" clId="{551C6837-13DA-4124-BD0F-A930580291A1}" dt="2026-01-08T11:47:37.928" v="2"/>
          <pc:sldLayoutMkLst>
            <pc:docMk/>
            <pc:sldMasterMk cId="2643909173" sldId="2147483648"/>
            <pc:sldLayoutMk cId="757025432" sldId="2147483656"/>
          </pc:sldLayoutMkLst>
        </pc:sldLayoutChg>
        <pc:sldLayoutChg chg="setBg">
          <pc:chgData name="Owen Hoek" userId="ae43f909e3cb95c1" providerId="LiveId" clId="{551C6837-13DA-4124-BD0F-A930580291A1}" dt="2026-01-08T11:47:37.928" v="2"/>
          <pc:sldLayoutMkLst>
            <pc:docMk/>
            <pc:sldMasterMk cId="2643909173" sldId="2147483648"/>
            <pc:sldLayoutMk cId="864084903" sldId="2147483657"/>
          </pc:sldLayoutMkLst>
        </pc:sldLayoutChg>
        <pc:sldLayoutChg chg="setBg">
          <pc:chgData name="Owen Hoek" userId="ae43f909e3cb95c1" providerId="LiveId" clId="{551C6837-13DA-4124-BD0F-A930580291A1}" dt="2026-01-08T11:47:37.928" v="2"/>
          <pc:sldLayoutMkLst>
            <pc:docMk/>
            <pc:sldMasterMk cId="2643909173" sldId="2147483648"/>
            <pc:sldLayoutMk cId="3813768140" sldId="2147483658"/>
          </pc:sldLayoutMkLst>
        </pc:sldLayoutChg>
        <pc:sldLayoutChg chg="setBg">
          <pc:chgData name="Owen Hoek" userId="ae43f909e3cb95c1" providerId="LiveId" clId="{551C6837-13DA-4124-BD0F-A930580291A1}" dt="2026-01-08T11:47:37.928" v="2"/>
          <pc:sldLayoutMkLst>
            <pc:docMk/>
            <pc:sldMasterMk cId="2643909173" sldId="2147483648"/>
            <pc:sldLayoutMk cId="2646348877"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816AD-7C8C-4CFE-BAFF-784E1D7E3365}" type="datetimeFigureOut">
              <a:rPr lang="nl-NL" smtClean="0"/>
              <a:t>2-2-2026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040BA-4D8C-446D-8F9F-12845536DCA2}" type="slidenum">
              <a:rPr lang="nl-NL" smtClean="0"/>
              <a:t>‹nr.›</a:t>
            </a:fld>
            <a:endParaRPr lang="nl-NL"/>
          </a:p>
        </p:txBody>
      </p:sp>
    </p:spTree>
    <p:extLst>
      <p:ext uri="{BB962C8B-B14F-4D97-AF65-F5344CB8AC3E}">
        <p14:creationId xmlns:p14="http://schemas.microsoft.com/office/powerpoint/2010/main" val="3984637328"/>
      </p:ext>
    </p:extLst>
  </p:cSld>
  <p:clrMap bg1="lt1" tx1="dk1" bg2="lt2" tx2="dk2" accent1="accent1" accent2="accent2" accent3="accent3" accent4="accent4" accent5="accent5" accent6="accent6" hlink="hlink" folHlink="folHlink"/>
  <p:notesStyle>
    <a:lvl1pPr marL="0" algn="l" defTabSz="914312" rtl="0" eaLnBrk="1" latinLnBrk="0" hangingPunct="1">
      <a:defRPr sz="1200" kern="1200">
        <a:solidFill>
          <a:schemeClr val="tx1"/>
        </a:solidFill>
        <a:latin typeface="+mn-lt"/>
        <a:ea typeface="+mn-ea"/>
        <a:cs typeface="+mn-cs"/>
      </a:defRPr>
    </a:lvl1pPr>
    <a:lvl2pPr marL="457156" algn="l" defTabSz="914312" rtl="0" eaLnBrk="1" latinLnBrk="0" hangingPunct="1">
      <a:defRPr sz="1200" kern="1200">
        <a:solidFill>
          <a:schemeClr val="tx1"/>
        </a:solidFill>
        <a:latin typeface="+mn-lt"/>
        <a:ea typeface="+mn-ea"/>
        <a:cs typeface="+mn-cs"/>
      </a:defRPr>
    </a:lvl2pPr>
    <a:lvl3pPr marL="914312" algn="l" defTabSz="914312" rtl="0" eaLnBrk="1" latinLnBrk="0" hangingPunct="1">
      <a:defRPr sz="1200" kern="1200">
        <a:solidFill>
          <a:schemeClr val="tx1"/>
        </a:solidFill>
        <a:latin typeface="+mn-lt"/>
        <a:ea typeface="+mn-ea"/>
        <a:cs typeface="+mn-cs"/>
      </a:defRPr>
    </a:lvl3pPr>
    <a:lvl4pPr marL="1371469" algn="l" defTabSz="914312" rtl="0" eaLnBrk="1" latinLnBrk="0" hangingPunct="1">
      <a:defRPr sz="1200" kern="1200">
        <a:solidFill>
          <a:schemeClr val="tx1"/>
        </a:solidFill>
        <a:latin typeface="+mn-lt"/>
        <a:ea typeface="+mn-ea"/>
        <a:cs typeface="+mn-cs"/>
      </a:defRPr>
    </a:lvl4pPr>
    <a:lvl5pPr marL="1828626" algn="l" defTabSz="914312" rtl="0" eaLnBrk="1" latinLnBrk="0" hangingPunct="1">
      <a:defRPr sz="1200" kern="1200">
        <a:solidFill>
          <a:schemeClr val="tx1"/>
        </a:solidFill>
        <a:latin typeface="+mn-lt"/>
        <a:ea typeface="+mn-ea"/>
        <a:cs typeface="+mn-cs"/>
      </a:defRPr>
    </a:lvl5pPr>
    <a:lvl6pPr marL="2285782" algn="l" defTabSz="914312" rtl="0" eaLnBrk="1" latinLnBrk="0" hangingPunct="1">
      <a:defRPr sz="1200" kern="1200">
        <a:solidFill>
          <a:schemeClr val="tx1"/>
        </a:solidFill>
        <a:latin typeface="+mn-lt"/>
        <a:ea typeface="+mn-ea"/>
        <a:cs typeface="+mn-cs"/>
      </a:defRPr>
    </a:lvl6pPr>
    <a:lvl7pPr marL="2742938" algn="l" defTabSz="914312" rtl="0" eaLnBrk="1" latinLnBrk="0" hangingPunct="1">
      <a:defRPr sz="1200" kern="1200">
        <a:solidFill>
          <a:schemeClr val="tx1"/>
        </a:solidFill>
        <a:latin typeface="+mn-lt"/>
        <a:ea typeface="+mn-ea"/>
        <a:cs typeface="+mn-cs"/>
      </a:defRPr>
    </a:lvl7pPr>
    <a:lvl8pPr marL="3200094" algn="l" defTabSz="914312" rtl="0" eaLnBrk="1" latinLnBrk="0" hangingPunct="1">
      <a:defRPr sz="1200" kern="1200">
        <a:solidFill>
          <a:schemeClr val="tx1"/>
        </a:solidFill>
        <a:latin typeface="+mn-lt"/>
        <a:ea typeface="+mn-ea"/>
        <a:cs typeface="+mn-cs"/>
      </a:defRPr>
    </a:lvl8pPr>
    <a:lvl9pPr marL="3657251" algn="l" defTabSz="9143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52040BA-4D8C-446D-8F9F-12845536DCA2}" type="slidenum">
              <a:rPr lang="nl-NL" smtClean="0"/>
              <a:t>8</a:t>
            </a:fld>
            <a:endParaRPr lang="nl-NL"/>
          </a:p>
        </p:txBody>
      </p:sp>
    </p:spTree>
    <p:extLst>
      <p:ext uri="{BB962C8B-B14F-4D97-AF65-F5344CB8AC3E}">
        <p14:creationId xmlns:p14="http://schemas.microsoft.com/office/powerpoint/2010/main" val="3013850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1D3819-35FB-D027-7ECA-D4F2363F486F}"/>
              </a:ext>
            </a:extLst>
          </p:cNvPr>
          <p:cNvSpPr>
            <a:spLocks noGrp="1"/>
          </p:cNvSpPr>
          <p:nvPr>
            <p:ph type="ctrTitle"/>
          </p:nvPr>
        </p:nvSpPr>
        <p:spPr>
          <a:xfrm>
            <a:off x="1524000" y="1122364"/>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D7F11ED-F230-1922-A5CC-836AD2F3BCF3}"/>
              </a:ext>
            </a:extLst>
          </p:cNvPr>
          <p:cNvSpPr>
            <a:spLocks noGrp="1"/>
          </p:cNvSpPr>
          <p:nvPr>
            <p:ph type="subTitle" idx="1"/>
          </p:nvPr>
        </p:nvSpPr>
        <p:spPr>
          <a:xfrm>
            <a:off x="1524000" y="3602038"/>
            <a:ext cx="9144000" cy="1655762"/>
          </a:xfrm>
        </p:spPr>
        <p:txBody>
          <a:bodyPr/>
          <a:lstStyle>
            <a:lvl1pPr marL="0" indent="0" algn="ctr">
              <a:buNone/>
              <a:defRPr sz="2401"/>
            </a:lvl1pPr>
            <a:lvl2pPr marL="457218" indent="0" algn="ctr">
              <a:buNone/>
              <a:defRPr sz="2000"/>
            </a:lvl2pPr>
            <a:lvl3pPr marL="914436" indent="0" algn="ctr">
              <a:buNone/>
              <a:defRPr sz="1800"/>
            </a:lvl3pPr>
            <a:lvl4pPr marL="1371654" indent="0" algn="ctr">
              <a:buNone/>
              <a:defRPr sz="1600"/>
            </a:lvl4pPr>
            <a:lvl5pPr marL="1828872" indent="0" algn="ctr">
              <a:buNone/>
              <a:defRPr sz="1600"/>
            </a:lvl5pPr>
            <a:lvl6pPr marL="2286090" indent="0" algn="ctr">
              <a:buNone/>
              <a:defRPr sz="1600"/>
            </a:lvl6pPr>
            <a:lvl7pPr marL="2743308" indent="0" algn="ctr">
              <a:buNone/>
              <a:defRPr sz="1600"/>
            </a:lvl7pPr>
            <a:lvl8pPr marL="3200526" indent="0" algn="ctr">
              <a:buNone/>
              <a:defRPr sz="1600"/>
            </a:lvl8pPr>
            <a:lvl9pPr marL="3657744"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560C2FA-E25F-9E72-7AB8-632CE6DD0322}"/>
              </a:ext>
            </a:extLst>
          </p:cNvPr>
          <p:cNvSpPr>
            <a:spLocks noGrp="1"/>
          </p:cNvSpPr>
          <p:nvPr>
            <p:ph type="dt" sz="half" idx="10"/>
          </p:nvPr>
        </p:nvSpPr>
        <p:spPr/>
        <p:txBody>
          <a:bodyPr/>
          <a:lstStyle/>
          <a:p>
            <a:fld id="{7D5DAC4D-0371-4B59-9146-4093939B4998}" type="datetimeFigureOut">
              <a:rPr lang="nl-NL" smtClean="0"/>
              <a:t>2-2-2026</a:t>
            </a:fld>
            <a:endParaRPr lang="nl-NL"/>
          </a:p>
        </p:txBody>
      </p:sp>
      <p:sp>
        <p:nvSpPr>
          <p:cNvPr id="5" name="Tijdelijke aanduiding voor voettekst 4">
            <a:extLst>
              <a:ext uri="{FF2B5EF4-FFF2-40B4-BE49-F238E27FC236}">
                <a16:creationId xmlns:a16="http://schemas.microsoft.com/office/drawing/2014/main" id="{BC652636-AC53-D236-496B-B5F5C5629D9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3EF5AD8-BD7B-4A43-8572-BBBA7411BF4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1018112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4C415-58F2-EF64-CCA2-51EBCCBC384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09F9BCA-C13D-BEBA-B038-5E8DFFC00F0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09D29BF-16E8-5D1C-DC54-B435ECA1FA34}"/>
              </a:ext>
            </a:extLst>
          </p:cNvPr>
          <p:cNvSpPr>
            <a:spLocks noGrp="1"/>
          </p:cNvSpPr>
          <p:nvPr>
            <p:ph type="dt" sz="half" idx="10"/>
          </p:nvPr>
        </p:nvSpPr>
        <p:spPr/>
        <p:txBody>
          <a:bodyPr/>
          <a:lstStyle/>
          <a:p>
            <a:fld id="{7D5DAC4D-0371-4B59-9146-4093939B4998}" type="datetimeFigureOut">
              <a:rPr lang="nl-NL" smtClean="0"/>
              <a:t>2-2-2026</a:t>
            </a:fld>
            <a:endParaRPr lang="nl-NL"/>
          </a:p>
        </p:txBody>
      </p:sp>
      <p:sp>
        <p:nvSpPr>
          <p:cNvPr id="5" name="Tijdelijke aanduiding voor voettekst 4">
            <a:extLst>
              <a:ext uri="{FF2B5EF4-FFF2-40B4-BE49-F238E27FC236}">
                <a16:creationId xmlns:a16="http://schemas.microsoft.com/office/drawing/2014/main" id="{4A6D36C2-3B9C-AA8C-0E2C-C7AC306AE1A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1C755D-D913-EEFE-2242-8AD8F6439C4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3813768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9E7EED5-3EB3-2DE8-1EAC-3BC68126503C}"/>
              </a:ext>
            </a:extLst>
          </p:cNvPr>
          <p:cNvSpPr>
            <a:spLocks noGrp="1"/>
          </p:cNvSpPr>
          <p:nvPr>
            <p:ph type="title" orient="vert"/>
          </p:nvPr>
        </p:nvSpPr>
        <p:spPr>
          <a:xfrm>
            <a:off x="8724900" y="365126"/>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25B5DC5-B1E7-2CA6-029D-BF34F5239685}"/>
              </a:ext>
            </a:extLst>
          </p:cNvPr>
          <p:cNvSpPr>
            <a:spLocks noGrp="1"/>
          </p:cNvSpPr>
          <p:nvPr>
            <p:ph type="body" orient="vert" idx="1"/>
          </p:nvPr>
        </p:nvSpPr>
        <p:spPr>
          <a:xfrm>
            <a:off x="838200" y="365126"/>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F7D0DD4-1A86-B191-5146-46874D773CB2}"/>
              </a:ext>
            </a:extLst>
          </p:cNvPr>
          <p:cNvSpPr>
            <a:spLocks noGrp="1"/>
          </p:cNvSpPr>
          <p:nvPr>
            <p:ph type="dt" sz="half" idx="10"/>
          </p:nvPr>
        </p:nvSpPr>
        <p:spPr/>
        <p:txBody>
          <a:bodyPr/>
          <a:lstStyle/>
          <a:p>
            <a:fld id="{7D5DAC4D-0371-4B59-9146-4093939B4998}" type="datetimeFigureOut">
              <a:rPr lang="nl-NL" smtClean="0"/>
              <a:t>2-2-2026</a:t>
            </a:fld>
            <a:endParaRPr lang="nl-NL"/>
          </a:p>
        </p:txBody>
      </p:sp>
      <p:sp>
        <p:nvSpPr>
          <p:cNvPr id="5" name="Tijdelijke aanduiding voor voettekst 4">
            <a:extLst>
              <a:ext uri="{FF2B5EF4-FFF2-40B4-BE49-F238E27FC236}">
                <a16:creationId xmlns:a16="http://schemas.microsoft.com/office/drawing/2014/main" id="{5207485A-8842-7040-49CA-90D22B40CD9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082F865-388C-479D-CC2C-50C1BC3F24E7}"/>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646348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FC74C0-C29F-4AC0-B394-52E318D0464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53F9FD8-46A0-C146-4B07-37ABC700A1E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887AB63-18D2-A0D9-0E4F-FB4C9F5380ED}"/>
              </a:ext>
            </a:extLst>
          </p:cNvPr>
          <p:cNvSpPr>
            <a:spLocks noGrp="1"/>
          </p:cNvSpPr>
          <p:nvPr>
            <p:ph type="dt" sz="half" idx="10"/>
          </p:nvPr>
        </p:nvSpPr>
        <p:spPr/>
        <p:txBody>
          <a:bodyPr/>
          <a:lstStyle/>
          <a:p>
            <a:fld id="{7D5DAC4D-0371-4B59-9146-4093939B4998}" type="datetimeFigureOut">
              <a:rPr lang="nl-NL" smtClean="0"/>
              <a:t>2-2-2026</a:t>
            </a:fld>
            <a:endParaRPr lang="nl-NL"/>
          </a:p>
        </p:txBody>
      </p:sp>
      <p:sp>
        <p:nvSpPr>
          <p:cNvPr id="5" name="Tijdelijke aanduiding voor voettekst 4">
            <a:extLst>
              <a:ext uri="{FF2B5EF4-FFF2-40B4-BE49-F238E27FC236}">
                <a16:creationId xmlns:a16="http://schemas.microsoft.com/office/drawing/2014/main" id="{8A2920D4-6308-8A83-962C-0F60E9413C6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339840-981E-26C4-A641-F9A294810FF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55453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D48D94-B4EF-FCA6-FA78-EBEA78260331}"/>
              </a:ext>
            </a:extLst>
          </p:cNvPr>
          <p:cNvSpPr>
            <a:spLocks noGrp="1"/>
          </p:cNvSpPr>
          <p:nvPr>
            <p:ph type="title"/>
          </p:nvPr>
        </p:nvSpPr>
        <p:spPr>
          <a:xfrm>
            <a:off x="831850" y="1709739"/>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83248FF-B78D-6517-CA7C-042B9B38EA50}"/>
              </a:ext>
            </a:extLst>
          </p:cNvPr>
          <p:cNvSpPr>
            <a:spLocks noGrp="1"/>
          </p:cNvSpPr>
          <p:nvPr>
            <p:ph type="body" idx="1"/>
          </p:nvPr>
        </p:nvSpPr>
        <p:spPr>
          <a:xfrm>
            <a:off x="831850" y="4589464"/>
            <a:ext cx="10515600" cy="1500187"/>
          </a:xfrm>
        </p:spPr>
        <p:txBody>
          <a:bodyPr/>
          <a:lstStyle>
            <a:lvl1pPr marL="0" indent="0">
              <a:buNone/>
              <a:defRPr sz="2401">
                <a:solidFill>
                  <a:schemeClr val="tx1">
                    <a:tint val="82000"/>
                  </a:schemeClr>
                </a:solidFill>
              </a:defRPr>
            </a:lvl1pPr>
            <a:lvl2pPr marL="457218" indent="0">
              <a:buNone/>
              <a:defRPr sz="2000">
                <a:solidFill>
                  <a:schemeClr val="tx1">
                    <a:tint val="82000"/>
                  </a:schemeClr>
                </a:solidFill>
              </a:defRPr>
            </a:lvl2pPr>
            <a:lvl3pPr marL="914436" indent="0">
              <a:buNone/>
              <a:defRPr sz="1800">
                <a:solidFill>
                  <a:schemeClr val="tx1">
                    <a:tint val="82000"/>
                  </a:schemeClr>
                </a:solidFill>
              </a:defRPr>
            </a:lvl3pPr>
            <a:lvl4pPr marL="1371654" indent="0">
              <a:buNone/>
              <a:defRPr sz="1600">
                <a:solidFill>
                  <a:schemeClr val="tx1">
                    <a:tint val="82000"/>
                  </a:schemeClr>
                </a:solidFill>
              </a:defRPr>
            </a:lvl4pPr>
            <a:lvl5pPr marL="1828872" indent="0">
              <a:buNone/>
              <a:defRPr sz="1600">
                <a:solidFill>
                  <a:schemeClr val="tx1">
                    <a:tint val="82000"/>
                  </a:schemeClr>
                </a:solidFill>
              </a:defRPr>
            </a:lvl5pPr>
            <a:lvl6pPr marL="2286090" indent="0">
              <a:buNone/>
              <a:defRPr sz="1600">
                <a:solidFill>
                  <a:schemeClr val="tx1">
                    <a:tint val="82000"/>
                  </a:schemeClr>
                </a:solidFill>
              </a:defRPr>
            </a:lvl6pPr>
            <a:lvl7pPr marL="2743308" indent="0">
              <a:buNone/>
              <a:defRPr sz="1600">
                <a:solidFill>
                  <a:schemeClr val="tx1">
                    <a:tint val="82000"/>
                  </a:schemeClr>
                </a:solidFill>
              </a:defRPr>
            </a:lvl7pPr>
            <a:lvl8pPr marL="3200526" indent="0">
              <a:buNone/>
              <a:defRPr sz="1600">
                <a:solidFill>
                  <a:schemeClr val="tx1">
                    <a:tint val="82000"/>
                  </a:schemeClr>
                </a:solidFill>
              </a:defRPr>
            </a:lvl8pPr>
            <a:lvl9pPr marL="3657744"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CDDA537-1ABC-2561-A499-451FEDC1A15E}"/>
              </a:ext>
            </a:extLst>
          </p:cNvPr>
          <p:cNvSpPr>
            <a:spLocks noGrp="1"/>
          </p:cNvSpPr>
          <p:nvPr>
            <p:ph type="dt" sz="half" idx="10"/>
          </p:nvPr>
        </p:nvSpPr>
        <p:spPr/>
        <p:txBody>
          <a:bodyPr/>
          <a:lstStyle/>
          <a:p>
            <a:fld id="{7D5DAC4D-0371-4B59-9146-4093939B4998}" type="datetimeFigureOut">
              <a:rPr lang="nl-NL" smtClean="0"/>
              <a:t>2-2-2026</a:t>
            </a:fld>
            <a:endParaRPr lang="nl-NL"/>
          </a:p>
        </p:txBody>
      </p:sp>
      <p:sp>
        <p:nvSpPr>
          <p:cNvPr id="5" name="Tijdelijke aanduiding voor voettekst 4">
            <a:extLst>
              <a:ext uri="{FF2B5EF4-FFF2-40B4-BE49-F238E27FC236}">
                <a16:creationId xmlns:a16="http://schemas.microsoft.com/office/drawing/2014/main" id="{0777C1A0-F44D-D612-2287-6C8EAC95117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6F42DA0-BF27-2776-8A4B-D3AF96A8ADE8}"/>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405410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047D31-BA75-21CC-5103-90236AFBBDA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8213968-868A-57D2-BB44-32FAC111800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CED80A3-7939-76D0-D1F9-4D62A4DA73C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0001B93-B93E-A666-C799-801CD6A3630C}"/>
              </a:ext>
            </a:extLst>
          </p:cNvPr>
          <p:cNvSpPr>
            <a:spLocks noGrp="1"/>
          </p:cNvSpPr>
          <p:nvPr>
            <p:ph type="dt" sz="half" idx="10"/>
          </p:nvPr>
        </p:nvSpPr>
        <p:spPr/>
        <p:txBody>
          <a:bodyPr/>
          <a:lstStyle/>
          <a:p>
            <a:fld id="{7D5DAC4D-0371-4B59-9146-4093939B4998}" type="datetimeFigureOut">
              <a:rPr lang="nl-NL" smtClean="0"/>
              <a:t>2-2-2026</a:t>
            </a:fld>
            <a:endParaRPr lang="nl-NL"/>
          </a:p>
        </p:txBody>
      </p:sp>
      <p:sp>
        <p:nvSpPr>
          <p:cNvPr id="6" name="Tijdelijke aanduiding voor voettekst 5">
            <a:extLst>
              <a:ext uri="{FF2B5EF4-FFF2-40B4-BE49-F238E27FC236}">
                <a16:creationId xmlns:a16="http://schemas.microsoft.com/office/drawing/2014/main" id="{FAECBCC8-91F6-001E-BD9F-51D8DC7F06A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6F434B3-58F4-0220-3734-AFD17F52BA8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024018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A5283F-B706-562D-B263-E67A9DCC77B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BCE856A-9200-1115-BB20-F3913C859B99}"/>
              </a:ext>
            </a:extLst>
          </p:cNvPr>
          <p:cNvSpPr>
            <a:spLocks noGrp="1"/>
          </p:cNvSpPr>
          <p:nvPr>
            <p:ph type="body" idx="1"/>
          </p:nvPr>
        </p:nvSpPr>
        <p:spPr>
          <a:xfrm>
            <a:off x="839789" y="1681163"/>
            <a:ext cx="5157787" cy="823912"/>
          </a:xfrm>
        </p:spPr>
        <p:txBody>
          <a:bodyPr anchor="b"/>
          <a:lstStyle>
            <a:lvl1pPr marL="0" indent="0">
              <a:buNone/>
              <a:defRPr sz="2401" b="1"/>
            </a:lvl1pPr>
            <a:lvl2pPr marL="457218" indent="0">
              <a:buNone/>
              <a:defRPr sz="2000" b="1"/>
            </a:lvl2pPr>
            <a:lvl3pPr marL="914436" indent="0">
              <a:buNone/>
              <a:defRPr sz="1800" b="1"/>
            </a:lvl3pPr>
            <a:lvl4pPr marL="1371654" indent="0">
              <a:buNone/>
              <a:defRPr sz="1600" b="1"/>
            </a:lvl4pPr>
            <a:lvl5pPr marL="1828872" indent="0">
              <a:buNone/>
              <a:defRPr sz="1600" b="1"/>
            </a:lvl5pPr>
            <a:lvl6pPr marL="2286090" indent="0">
              <a:buNone/>
              <a:defRPr sz="1600" b="1"/>
            </a:lvl6pPr>
            <a:lvl7pPr marL="2743308" indent="0">
              <a:buNone/>
              <a:defRPr sz="1600" b="1"/>
            </a:lvl7pPr>
            <a:lvl8pPr marL="3200526" indent="0">
              <a:buNone/>
              <a:defRPr sz="1600" b="1"/>
            </a:lvl8pPr>
            <a:lvl9pPr marL="3657744"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9FDBA07-31F1-A679-24F2-17902AC0C826}"/>
              </a:ext>
            </a:extLst>
          </p:cNvPr>
          <p:cNvSpPr>
            <a:spLocks noGrp="1"/>
          </p:cNvSpPr>
          <p:nvPr>
            <p:ph sz="half" idx="2"/>
          </p:nvPr>
        </p:nvSpPr>
        <p:spPr>
          <a:xfrm>
            <a:off x="839789" y="2505076"/>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280AFF7-D113-8832-922E-DB3020D12881}"/>
              </a:ext>
            </a:extLst>
          </p:cNvPr>
          <p:cNvSpPr>
            <a:spLocks noGrp="1"/>
          </p:cNvSpPr>
          <p:nvPr>
            <p:ph type="body" sz="quarter" idx="3"/>
          </p:nvPr>
        </p:nvSpPr>
        <p:spPr>
          <a:xfrm>
            <a:off x="6172200" y="1681163"/>
            <a:ext cx="5183188" cy="823912"/>
          </a:xfrm>
        </p:spPr>
        <p:txBody>
          <a:bodyPr anchor="b"/>
          <a:lstStyle>
            <a:lvl1pPr marL="0" indent="0">
              <a:buNone/>
              <a:defRPr sz="2401" b="1"/>
            </a:lvl1pPr>
            <a:lvl2pPr marL="457218" indent="0">
              <a:buNone/>
              <a:defRPr sz="2000" b="1"/>
            </a:lvl2pPr>
            <a:lvl3pPr marL="914436" indent="0">
              <a:buNone/>
              <a:defRPr sz="1800" b="1"/>
            </a:lvl3pPr>
            <a:lvl4pPr marL="1371654" indent="0">
              <a:buNone/>
              <a:defRPr sz="1600" b="1"/>
            </a:lvl4pPr>
            <a:lvl5pPr marL="1828872" indent="0">
              <a:buNone/>
              <a:defRPr sz="1600" b="1"/>
            </a:lvl5pPr>
            <a:lvl6pPr marL="2286090" indent="0">
              <a:buNone/>
              <a:defRPr sz="1600" b="1"/>
            </a:lvl6pPr>
            <a:lvl7pPr marL="2743308" indent="0">
              <a:buNone/>
              <a:defRPr sz="1600" b="1"/>
            </a:lvl7pPr>
            <a:lvl8pPr marL="3200526" indent="0">
              <a:buNone/>
              <a:defRPr sz="1600" b="1"/>
            </a:lvl8pPr>
            <a:lvl9pPr marL="3657744"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3AEA7F6-E20C-B583-0508-6DB187B8664E}"/>
              </a:ext>
            </a:extLst>
          </p:cNvPr>
          <p:cNvSpPr>
            <a:spLocks noGrp="1"/>
          </p:cNvSpPr>
          <p:nvPr>
            <p:ph sz="quarter" idx="4"/>
          </p:nvPr>
        </p:nvSpPr>
        <p:spPr>
          <a:xfrm>
            <a:off x="6172200" y="2505076"/>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F0E6A8D-0480-2763-C473-EF080F8DE8EE}"/>
              </a:ext>
            </a:extLst>
          </p:cNvPr>
          <p:cNvSpPr>
            <a:spLocks noGrp="1"/>
          </p:cNvSpPr>
          <p:nvPr>
            <p:ph type="dt" sz="half" idx="10"/>
          </p:nvPr>
        </p:nvSpPr>
        <p:spPr/>
        <p:txBody>
          <a:bodyPr/>
          <a:lstStyle/>
          <a:p>
            <a:fld id="{7D5DAC4D-0371-4B59-9146-4093939B4998}" type="datetimeFigureOut">
              <a:rPr lang="nl-NL" smtClean="0"/>
              <a:t>2-2-2026</a:t>
            </a:fld>
            <a:endParaRPr lang="nl-NL"/>
          </a:p>
        </p:txBody>
      </p:sp>
      <p:sp>
        <p:nvSpPr>
          <p:cNvPr id="8" name="Tijdelijke aanduiding voor voettekst 7">
            <a:extLst>
              <a:ext uri="{FF2B5EF4-FFF2-40B4-BE49-F238E27FC236}">
                <a16:creationId xmlns:a16="http://schemas.microsoft.com/office/drawing/2014/main" id="{44DCADE9-DA1E-AF77-087D-DBCB2CDE526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3C290D0-1C82-1B0C-66BE-D45673626306}"/>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1368498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45F2F4-E0CC-A2DB-275C-15227B12456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2782B22-E5E2-EF84-8B1D-A8917D973CD5}"/>
              </a:ext>
            </a:extLst>
          </p:cNvPr>
          <p:cNvSpPr>
            <a:spLocks noGrp="1"/>
          </p:cNvSpPr>
          <p:nvPr>
            <p:ph type="dt" sz="half" idx="10"/>
          </p:nvPr>
        </p:nvSpPr>
        <p:spPr/>
        <p:txBody>
          <a:bodyPr/>
          <a:lstStyle/>
          <a:p>
            <a:fld id="{7D5DAC4D-0371-4B59-9146-4093939B4998}" type="datetimeFigureOut">
              <a:rPr lang="nl-NL" smtClean="0"/>
              <a:t>2-2-2026</a:t>
            </a:fld>
            <a:endParaRPr lang="nl-NL"/>
          </a:p>
        </p:txBody>
      </p:sp>
      <p:sp>
        <p:nvSpPr>
          <p:cNvPr id="4" name="Tijdelijke aanduiding voor voettekst 3">
            <a:extLst>
              <a:ext uri="{FF2B5EF4-FFF2-40B4-BE49-F238E27FC236}">
                <a16:creationId xmlns:a16="http://schemas.microsoft.com/office/drawing/2014/main" id="{6EFFF9AC-2C28-409E-8D0D-C5AED202006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F4E443C-9C96-DC83-DA8A-68BF6EEACB13}"/>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10208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14F17C1-010D-27E6-9765-B5EFD7593D4C}"/>
              </a:ext>
            </a:extLst>
          </p:cNvPr>
          <p:cNvSpPr>
            <a:spLocks noGrp="1"/>
          </p:cNvSpPr>
          <p:nvPr>
            <p:ph type="dt" sz="half" idx="10"/>
          </p:nvPr>
        </p:nvSpPr>
        <p:spPr/>
        <p:txBody>
          <a:bodyPr/>
          <a:lstStyle/>
          <a:p>
            <a:fld id="{7D5DAC4D-0371-4B59-9146-4093939B4998}" type="datetimeFigureOut">
              <a:rPr lang="nl-NL" smtClean="0"/>
              <a:t>2-2-2026</a:t>
            </a:fld>
            <a:endParaRPr lang="nl-NL"/>
          </a:p>
        </p:txBody>
      </p:sp>
      <p:sp>
        <p:nvSpPr>
          <p:cNvPr id="3" name="Tijdelijke aanduiding voor voettekst 2">
            <a:extLst>
              <a:ext uri="{FF2B5EF4-FFF2-40B4-BE49-F238E27FC236}">
                <a16:creationId xmlns:a16="http://schemas.microsoft.com/office/drawing/2014/main" id="{B52090C8-49EA-5253-25FA-00F39149060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3674ED9-614A-D253-05F7-F2FB6844575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176490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877D4D-47ED-B882-1E3F-FC0869504B82}"/>
              </a:ext>
            </a:extLst>
          </p:cNvPr>
          <p:cNvSpPr>
            <a:spLocks noGrp="1"/>
          </p:cNvSpPr>
          <p:nvPr>
            <p:ph type="title"/>
          </p:nvPr>
        </p:nvSpPr>
        <p:spPr>
          <a:xfrm>
            <a:off x="839789"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5CF3B09-D454-E3F3-804B-7A206C6404A8}"/>
              </a:ext>
            </a:extLst>
          </p:cNvPr>
          <p:cNvSpPr>
            <a:spLocks noGrp="1"/>
          </p:cNvSpPr>
          <p:nvPr>
            <p:ph idx="1"/>
          </p:nvPr>
        </p:nvSpPr>
        <p:spPr>
          <a:xfrm>
            <a:off x="5183188" y="987426"/>
            <a:ext cx="6172200"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6B17B27-B040-5A46-F5D7-4CBB87C486BA}"/>
              </a:ext>
            </a:extLst>
          </p:cNvPr>
          <p:cNvSpPr>
            <a:spLocks noGrp="1"/>
          </p:cNvSpPr>
          <p:nvPr>
            <p:ph type="body" sz="half" idx="2"/>
          </p:nvPr>
        </p:nvSpPr>
        <p:spPr>
          <a:xfrm>
            <a:off x="839789" y="2057400"/>
            <a:ext cx="3932237" cy="3811588"/>
          </a:xfrm>
        </p:spPr>
        <p:txBody>
          <a:bodyPr/>
          <a:lstStyle>
            <a:lvl1pPr marL="0" indent="0">
              <a:buNone/>
              <a:defRPr sz="1600"/>
            </a:lvl1pPr>
            <a:lvl2pPr marL="457218" indent="0">
              <a:buNone/>
              <a:defRPr sz="1400"/>
            </a:lvl2pPr>
            <a:lvl3pPr marL="914436" indent="0">
              <a:buNone/>
              <a:defRPr sz="1200"/>
            </a:lvl3pPr>
            <a:lvl4pPr marL="1371654" indent="0">
              <a:buNone/>
              <a:defRPr sz="1000"/>
            </a:lvl4pPr>
            <a:lvl5pPr marL="1828872" indent="0">
              <a:buNone/>
              <a:defRPr sz="1000"/>
            </a:lvl5pPr>
            <a:lvl6pPr marL="2286090" indent="0">
              <a:buNone/>
              <a:defRPr sz="1000"/>
            </a:lvl6pPr>
            <a:lvl7pPr marL="2743308" indent="0">
              <a:buNone/>
              <a:defRPr sz="1000"/>
            </a:lvl7pPr>
            <a:lvl8pPr marL="3200526" indent="0">
              <a:buNone/>
              <a:defRPr sz="1000"/>
            </a:lvl8pPr>
            <a:lvl9pPr marL="3657744"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DD8A9F9-C739-300B-E055-47D7D0193EC7}"/>
              </a:ext>
            </a:extLst>
          </p:cNvPr>
          <p:cNvSpPr>
            <a:spLocks noGrp="1"/>
          </p:cNvSpPr>
          <p:nvPr>
            <p:ph type="dt" sz="half" idx="10"/>
          </p:nvPr>
        </p:nvSpPr>
        <p:spPr/>
        <p:txBody>
          <a:bodyPr/>
          <a:lstStyle/>
          <a:p>
            <a:fld id="{7D5DAC4D-0371-4B59-9146-4093939B4998}" type="datetimeFigureOut">
              <a:rPr lang="nl-NL" smtClean="0"/>
              <a:t>2-2-2026</a:t>
            </a:fld>
            <a:endParaRPr lang="nl-NL"/>
          </a:p>
        </p:txBody>
      </p:sp>
      <p:sp>
        <p:nvSpPr>
          <p:cNvPr id="6" name="Tijdelijke aanduiding voor voettekst 5">
            <a:extLst>
              <a:ext uri="{FF2B5EF4-FFF2-40B4-BE49-F238E27FC236}">
                <a16:creationId xmlns:a16="http://schemas.microsoft.com/office/drawing/2014/main" id="{A01EF076-3821-3CE8-D73C-E0535FD6776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BC870E9-1B6D-EAEE-04BC-8832CFBEA29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757025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A69608-8ACE-870C-A7DA-5EBD3AF8F98E}"/>
              </a:ext>
            </a:extLst>
          </p:cNvPr>
          <p:cNvSpPr>
            <a:spLocks noGrp="1"/>
          </p:cNvSpPr>
          <p:nvPr>
            <p:ph type="title"/>
          </p:nvPr>
        </p:nvSpPr>
        <p:spPr>
          <a:xfrm>
            <a:off x="839789"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8D75BC0-978D-7C96-E4FA-1F78972FE986}"/>
              </a:ext>
            </a:extLst>
          </p:cNvPr>
          <p:cNvSpPr>
            <a:spLocks noGrp="1"/>
          </p:cNvSpPr>
          <p:nvPr>
            <p:ph type="pic" idx="1"/>
          </p:nvPr>
        </p:nvSpPr>
        <p:spPr>
          <a:xfrm>
            <a:off x="5183188" y="987426"/>
            <a:ext cx="6172200" cy="4873625"/>
          </a:xfrm>
        </p:spPr>
        <p:txBody>
          <a:bodyPr/>
          <a:lstStyle>
            <a:lvl1pPr marL="0" indent="0">
              <a:buNone/>
              <a:defRPr sz="3200"/>
            </a:lvl1pPr>
            <a:lvl2pPr marL="457218" indent="0">
              <a:buNone/>
              <a:defRPr sz="2800"/>
            </a:lvl2pPr>
            <a:lvl3pPr marL="914436" indent="0">
              <a:buNone/>
              <a:defRPr sz="2401"/>
            </a:lvl3pPr>
            <a:lvl4pPr marL="1371654" indent="0">
              <a:buNone/>
              <a:defRPr sz="2000"/>
            </a:lvl4pPr>
            <a:lvl5pPr marL="1828872" indent="0">
              <a:buNone/>
              <a:defRPr sz="2000"/>
            </a:lvl5pPr>
            <a:lvl6pPr marL="2286090" indent="0">
              <a:buNone/>
              <a:defRPr sz="2000"/>
            </a:lvl6pPr>
            <a:lvl7pPr marL="2743308" indent="0">
              <a:buNone/>
              <a:defRPr sz="2000"/>
            </a:lvl7pPr>
            <a:lvl8pPr marL="3200526" indent="0">
              <a:buNone/>
              <a:defRPr sz="2000"/>
            </a:lvl8pPr>
            <a:lvl9pPr marL="3657744" indent="0">
              <a:buNone/>
              <a:defRPr sz="2000"/>
            </a:lvl9pPr>
          </a:lstStyle>
          <a:p>
            <a:endParaRPr lang="nl-NL"/>
          </a:p>
        </p:txBody>
      </p:sp>
      <p:sp>
        <p:nvSpPr>
          <p:cNvPr id="4" name="Tijdelijke aanduiding voor tekst 3">
            <a:extLst>
              <a:ext uri="{FF2B5EF4-FFF2-40B4-BE49-F238E27FC236}">
                <a16:creationId xmlns:a16="http://schemas.microsoft.com/office/drawing/2014/main" id="{460FC7F7-150B-5E27-B98F-08F4241FBC98}"/>
              </a:ext>
            </a:extLst>
          </p:cNvPr>
          <p:cNvSpPr>
            <a:spLocks noGrp="1"/>
          </p:cNvSpPr>
          <p:nvPr>
            <p:ph type="body" sz="half" idx="2"/>
          </p:nvPr>
        </p:nvSpPr>
        <p:spPr>
          <a:xfrm>
            <a:off x="839789" y="2057400"/>
            <a:ext cx="3932237" cy="3811588"/>
          </a:xfrm>
        </p:spPr>
        <p:txBody>
          <a:bodyPr/>
          <a:lstStyle>
            <a:lvl1pPr marL="0" indent="0">
              <a:buNone/>
              <a:defRPr sz="1600"/>
            </a:lvl1pPr>
            <a:lvl2pPr marL="457218" indent="0">
              <a:buNone/>
              <a:defRPr sz="1400"/>
            </a:lvl2pPr>
            <a:lvl3pPr marL="914436" indent="0">
              <a:buNone/>
              <a:defRPr sz="1200"/>
            </a:lvl3pPr>
            <a:lvl4pPr marL="1371654" indent="0">
              <a:buNone/>
              <a:defRPr sz="1000"/>
            </a:lvl4pPr>
            <a:lvl5pPr marL="1828872" indent="0">
              <a:buNone/>
              <a:defRPr sz="1000"/>
            </a:lvl5pPr>
            <a:lvl6pPr marL="2286090" indent="0">
              <a:buNone/>
              <a:defRPr sz="1000"/>
            </a:lvl6pPr>
            <a:lvl7pPr marL="2743308" indent="0">
              <a:buNone/>
              <a:defRPr sz="1000"/>
            </a:lvl7pPr>
            <a:lvl8pPr marL="3200526" indent="0">
              <a:buNone/>
              <a:defRPr sz="1000"/>
            </a:lvl8pPr>
            <a:lvl9pPr marL="3657744"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725AD4B-2484-682B-EBD7-5FE931AD422D}"/>
              </a:ext>
            </a:extLst>
          </p:cNvPr>
          <p:cNvSpPr>
            <a:spLocks noGrp="1"/>
          </p:cNvSpPr>
          <p:nvPr>
            <p:ph type="dt" sz="half" idx="10"/>
          </p:nvPr>
        </p:nvSpPr>
        <p:spPr/>
        <p:txBody>
          <a:bodyPr/>
          <a:lstStyle/>
          <a:p>
            <a:fld id="{7D5DAC4D-0371-4B59-9146-4093939B4998}" type="datetimeFigureOut">
              <a:rPr lang="nl-NL" smtClean="0"/>
              <a:t>2-2-2026</a:t>
            </a:fld>
            <a:endParaRPr lang="nl-NL"/>
          </a:p>
        </p:txBody>
      </p:sp>
      <p:sp>
        <p:nvSpPr>
          <p:cNvPr id="6" name="Tijdelijke aanduiding voor voettekst 5">
            <a:extLst>
              <a:ext uri="{FF2B5EF4-FFF2-40B4-BE49-F238E27FC236}">
                <a16:creationId xmlns:a16="http://schemas.microsoft.com/office/drawing/2014/main" id="{D5CFDBC8-FF53-B451-3F37-65CBC27B0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A78DBAB-DEB0-44E8-DC1E-9BDEE4D255EB}"/>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864084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F2722B3-A4A5-3F01-DCCD-58106DF278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26F5935-3DA6-6C90-CD25-3D0608B7D7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B5FC60-511F-C4ED-DBFC-87894D4DB45C}"/>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5DAC4D-0371-4B59-9146-4093939B4998}" type="datetimeFigureOut">
              <a:rPr lang="nl-NL" smtClean="0"/>
              <a:t>2-2-2026</a:t>
            </a:fld>
            <a:endParaRPr lang="nl-NL"/>
          </a:p>
        </p:txBody>
      </p:sp>
      <p:sp>
        <p:nvSpPr>
          <p:cNvPr id="5" name="Tijdelijke aanduiding voor voettekst 4">
            <a:extLst>
              <a:ext uri="{FF2B5EF4-FFF2-40B4-BE49-F238E27FC236}">
                <a16:creationId xmlns:a16="http://schemas.microsoft.com/office/drawing/2014/main" id="{A10E9D8E-C498-EA19-E77A-66FD77CC463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E657EDD2-5EB9-A105-1C95-04F175980D3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5C3D09-C77B-41B9-A6A9-5953930A246E}" type="slidenum">
              <a:rPr lang="nl-NL" smtClean="0"/>
              <a:t>‹nr.›</a:t>
            </a:fld>
            <a:endParaRPr lang="nl-NL"/>
          </a:p>
        </p:txBody>
      </p:sp>
    </p:spTree>
    <p:extLst>
      <p:ext uri="{BB962C8B-B14F-4D97-AF65-F5344CB8AC3E}">
        <p14:creationId xmlns:p14="http://schemas.microsoft.com/office/powerpoint/2010/main" val="2643909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9" indent="-228609" algn="l" defTabSz="914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7" indent="-228609" algn="l" defTabSz="914436"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45" indent="-228609" algn="l" defTabSz="91443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63"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82"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99"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18"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35"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54"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36" rtl="0" eaLnBrk="1" latinLnBrk="0" hangingPunct="1">
        <a:defRPr sz="1800" kern="1200">
          <a:solidFill>
            <a:schemeClr val="tx1"/>
          </a:solidFill>
          <a:latin typeface="+mn-lt"/>
          <a:ea typeface="+mn-ea"/>
          <a:cs typeface="+mn-cs"/>
        </a:defRPr>
      </a:lvl1pPr>
      <a:lvl2pPr marL="457218" algn="l" defTabSz="914436" rtl="0" eaLnBrk="1" latinLnBrk="0" hangingPunct="1">
        <a:defRPr sz="1800" kern="1200">
          <a:solidFill>
            <a:schemeClr val="tx1"/>
          </a:solidFill>
          <a:latin typeface="+mn-lt"/>
          <a:ea typeface="+mn-ea"/>
          <a:cs typeface="+mn-cs"/>
        </a:defRPr>
      </a:lvl2pPr>
      <a:lvl3pPr marL="914436" algn="l" defTabSz="914436" rtl="0" eaLnBrk="1" latinLnBrk="0" hangingPunct="1">
        <a:defRPr sz="1800" kern="1200">
          <a:solidFill>
            <a:schemeClr val="tx1"/>
          </a:solidFill>
          <a:latin typeface="+mn-lt"/>
          <a:ea typeface="+mn-ea"/>
          <a:cs typeface="+mn-cs"/>
        </a:defRPr>
      </a:lvl3pPr>
      <a:lvl4pPr marL="1371654" algn="l" defTabSz="914436" rtl="0" eaLnBrk="1" latinLnBrk="0" hangingPunct="1">
        <a:defRPr sz="1800" kern="1200">
          <a:solidFill>
            <a:schemeClr val="tx1"/>
          </a:solidFill>
          <a:latin typeface="+mn-lt"/>
          <a:ea typeface="+mn-ea"/>
          <a:cs typeface="+mn-cs"/>
        </a:defRPr>
      </a:lvl4pPr>
      <a:lvl5pPr marL="1828872" algn="l" defTabSz="914436" rtl="0" eaLnBrk="1" latinLnBrk="0" hangingPunct="1">
        <a:defRPr sz="1800" kern="1200">
          <a:solidFill>
            <a:schemeClr val="tx1"/>
          </a:solidFill>
          <a:latin typeface="+mn-lt"/>
          <a:ea typeface="+mn-ea"/>
          <a:cs typeface="+mn-cs"/>
        </a:defRPr>
      </a:lvl5pPr>
      <a:lvl6pPr marL="2286090" algn="l" defTabSz="914436" rtl="0" eaLnBrk="1" latinLnBrk="0" hangingPunct="1">
        <a:defRPr sz="1800" kern="1200">
          <a:solidFill>
            <a:schemeClr val="tx1"/>
          </a:solidFill>
          <a:latin typeface="+mn-lt"/>
          <a:ea typeface="+mn-ea"/>
          <a:cs typeface="+mn-cs"/>
        </a:defRPr>
      </a:lvl6pPr>
      <a:lvl7pPr marL="2743308" algn="l" defTabSz="914436" rtl="0" eaLnBrk="1" latinLnBrk="0" hangingPunct="1">
        <a:defRPr sz="1800" kern="1200">
          <a:solidFill>
            <a:schemeClr val="tx1"/>
          </a:solidFill>
          <a:latin typeface="+mn-lt"/>
          <a:ea typeface="+mn-ea"/>
          <a:cs typeface="+mn-cs"/>
        </a:defRPr>
      </a:lvl7pPr>
      <a:lvl8pPr marL="3200526" algn="l" defTabSz="914436" rtl="0" eaLnBrk="1" latinLnBrk="0" hangingPunct="1">
        <a:defRPr sz="1800" kern="1200">
          <a:solidFill>
            <a:schemeClr val="tx1"/>
          </a:solidFill>
          <a:latin typeface="+mn-lt"/>
          <a:ea typeface="+mn-ea"/>
          <a:cs typeface="+mn-cs"/>
        </a:defRPr>
      </a:lvl8pPr>
      <a:lvl9pPr marL="3657744" algn="l" defTabSz="91443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svg"/><Relationship Id="rId3" Type="http://schemas.microsoft.com/office/2007/relationships/media" Target="../media/media2.mp3"/><Relationship Id="rId7" Type="http://schemas.openxmlformats.org/officeDocument/2006/relationships/image" Target="../media/image11.svg"/><Relationship Id="rId12" Type="http://schemas.openxmlformats.org/officeDocument/2006/relationships/image" Target="../media/image6.png"/><Relationship Id="rId2" Type="http://schemas.openxmlformats.org/officeDocument/2006/relationships/audio" Target="../media/media1.mp3"/><Relationship Id="rId16" Type="http://schemas.openxmlformats.org/officeDocument/2006/relationships/image" Target="../media/image12.png"/><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5.svg"/><Relationship Id="rId5" Type="http://schemas.openxmlformats.org/officeDocument/2006/relationships/slideLayout" Target="../slideLayouts/slideLayout1.xml"/><Relationship Id="rId15" Type="http://schemas.openxmlformats.org/officeDocument/2006/relationships/image" Target="../media/image9.svg"/><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image" Target="../media/image3.svg"/><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sv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3.svg"/><Relationship Id="rId5" Type="http://schemas.openxmlformats.org/officeDocument/2006/relationships/image" Target="../media/image5.svg"/><Relationship Id="rId10"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svg"/><Relationship Id="rId18" Type="http://schemas.openxmlformats.org/officeDocument/2006/relationships/image" Target="../media/image12.png"/><Relationship Id="rId3" Type="http://schemas.openxmlformats.org/officeDocument/2006/relationships/video" Target="NULL" TargetMode="External"/><Relationship Id="rId7" Type="http://schemas.openxmlformats.org/officeDocument/2006/relationships/image" Target="../media/image14.svg"/><Relationship Id="rId12" Type="http://schemas.openxmlformats.org/officeDocument/2006/relationships/image" Target="../media/image4.png"/><Relationship Id="rId17" Type="http://schemas.openxmlformats.org/officeDocument/2006/relationships/image" Target="../media/image9.svg"/><Relationship Id="rId2" Type="http://schemas.microsoft.com/office/2007/relationships/media" Target="../media/media3.mp3"/><Relationship Id="rId16" Type="http://schemas.openxmlformats.org/officeDocument/2006/relationships/image" Target="../media/image8.png"/><Relationship Id="rId1" Type="http://schemas.openxmlformats.org/officeDocument/2006/relationships/audio" Target="NULL" TargetMode="External"/><Relationship Id="rId6" Type="http://schemas.openxmlformats.org/officeDocument/2006/relationships/image" Target="../media/image13.png"/><Relationship Id="rId11" Type="http://schemas.openxmlformats.org/officeDocument/2006/relationships/image" Target="../media/image3.svg"/><Relationship Id="rId5" Type="http://schemas.openxmlformats.org/officeDocument/2006/relationships/slideLayout" Target="../slideLayouts/slideLayout1.xml"/><Relationship Id="rId15" Type="http://schemas.openxmlformats.org/officeDocument/2006/relationships/image" Target="../media/image7.svg"/><Relationship Id="rId10" Type="http://schemas.openxmlformats.org/officeDocument/2006/relationships/image" Target="../media/image2.png"/><Relationship Id="rId19" Type="http://schemas.openxmlformats.org/officeDocument/2006/relationships/image" Target="../media/image15.png"/><Relationship Id="rId4" Type="http://schemas.microsoft.com/office/2007/relationships/media" Target="../media/media4.mp4"/><Relationship Id="rId9" Type="http://schemas.openxmlformats.org/officeDocument/2006/relationships/image" Target="../media/image11.svg"/><Relationship Id="rId1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sv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5.svg"/><Relationship Id="rId5" Type="http://schemas.openxmlformats.org/officeDocument/2006/relationships/image" Target="../media/image3.sv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90397-6226-44D3-4E62-BE298ABDA2BE}"/>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DB1FC1BA-D271-7D4C-1E47-9DC9CC6550FD}"/>
              </a:ext>
            </a:extLst>
          </p:cNvPr>
          <p:cNvSpPr>
            <a:spLocks noGrp="1" noRot="1" noMove="1" noResize="1" noEditPoints="1" noAdjustHandles="1" noChangeArrowheads="1" noChangeShapeType="1"/>
          </p:cNvSpPr>
          <p:nvPr/>
        </p:nvSpPr>
        <p:spPr>
          <a:xfrm>
            <a:off x="-1074057" y="2078182"/>
            <a:ext cx="14340114" cy="2620455"/>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itel 1">
            <a:extLst>
              <a:ext uri="{FF2B5EF4-FFF2-40B4-BE49-F238E27FC236}">
                <a16:creationId xmlns:a16="http://schemas.microsoft.com/office/drawing/2014/main" id="{F4F793CD-20BA-5384-B3AE-DCAAE89A9295}"/>
              </a:ext>
            </a:extLst>
          </p:cNvPr>
          <p:cNvSpPr>
            <a:spLocks noGrp="1" noRot="1" noMove="1" noResize="1" noEditPoints="1" noAdjustHandles="1" noChangeArrowheads="1" noChangeShapeType="1"/>
          </p:cNvSpPr>
          <p:nvPr>
            <p:ph type="ctrTitle"/>
          </p:nvPr>
        </p:nvSpPr>
        <p:spPr>
          <a:xfrm>
            <a:off x="1524000" y="1742031"/>
            <a:ext cx="9144000" cy="2387600"/>
          </a:xfrm>
        </p:spPr>
        <p:txBody>
          <a:bodyPr>
            <a:normAutofit fontScale="90000"/>
          </a:bodyPr>
          <a:lstStyle/>
          <a:p>
            <a:r>
              <a:rPr lang="nl-NL" sz="11500" spc="300" dirty="0">
                <a:effectLst>
                  <a:outerShdw blurRad="127000" dist="63500" dir="2700000" algn="tl" rotWithShape="0">
                    <a:prstClr val="black">
                      <a:alpha val="40000"/>
                    </a:prstClr>
                  </a:outerShdw>
                </a:effectLst>
                <a:latin typeface="Congenial Black" panose="020F0502020204030204" pitchFamily="2" charset="0"/>
              </a:rPr>
              <a:t>De Sportquiz</a:t>
            </a:r>
            <a:endParaRPr lang="nl-NL" spc="300" dirty="0">
              <a:effectLst>
                <a:outerShdw blurRad="127000" dist="63500" dir="2700000" algn="tl" rotWithShape="0">
                  <a:prstClr val="black">
                    <a:alpha val="40000"/>
                  </a:prstClr>
                </a:outerShdw>
              </a:effectLst>
              <a:latin typeface="Congenial Black" panose="020F0502020204030204" pitchFamily="2" charset="0"/>
            </a:endParaRPr>
          </a:p>
        </p:txBody>
      </p:sp>
      <p:sp>
        <p:nvSpPr>
          <p:cNvPr id="16" name="Ondertitel 2">
            <a:extLst>
              <a:ext uri="{FF2B5EF4-FFF2-40B4-BE49-F238E27FC236}">
                <a16:creationId xmlns:a16="http://schemas.microsoft.com/office/drawing/2014/main" id="{D62829B8-1DF2-7829-6363-4DA9A127C4F2}"/>
              </a:ext>
            </a:extLst>
          </p:cNvPr>
          <p:cNvSpPr>
            <a:spLocks noGrp="1" noRot="1" noMove="1" noResize="1" noEditPoints="1" noAdjustHandles="1" noChangeArrowheads="1" noChangeShapeType="1"/>
          </p:cNvSpPr>
          <p:nvPr>
            <p:ph type="subTitle" idx="1"/>
          </p:nvPr>
        </p:nvSpPr>
        <p:spPr>
          <a:xfrm>
            <a:off x="1524000" y="3609713"/>
            <a:ext cx="9144000" cy="1039835"/>
          </a:xfrm>
        </p:spPr>
        <p:txBody>
          <a:bodyPr>
            <a:normAutofit/>
          </a:bodyPr>
          <a:lstStyle/>
          <a:p>
            <a:r>
              <a:rPr lang="nl-NL" sz="3600" b="1" i="1" spc="600" dirty="0">
                <a:solidFill>
                  <a:schemeClr val="accent5">
                    <a:lumMod val="60000"/>
                    <a:lumOff val="40000"/>
                  </a:schemeClr>
                </a:solidFill>
                <a:effectLst>
                  <a:outerShdw blurRad="127000" dist="63500" dir="2700000" algn="tl" rotWithShape="0">
                    <a:prstClr val="black">
                      <a:alpha val="40000"/>
                    </a:prstClr>
                  </a:outerShdw>
                </a:effectLst>
                <a:latin typeface="Congenial SemiBold" panose="020F0502020204030204" pitchFamily="2" charset="0"/>
              </a:rPr>
              <a:t>Alleen de beste kunnen winnen</a:t>
            </a:r>
          </a:p>
        </p:txBody>
      </p:sp>
    </p:spTree>
    <p:extLst>
      <p:ext uri="{BB962C8B-B14F-4D97-AF65-F5344CB8AC3E}">
        <p14:creationId xmlns:p14="http://schemas.microsoft.com/office/powerpoint/2010/main" val="1284566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DC8AC-A797-F9C2-A83E-376A2C3BF593}"/>
            </a:ext>
          </a:extLst>
        </p:cNvPr>
        <p:cNvGrpSpPr/>
        <p:nvPr/>
      </p:nvGrpSpPr>
      <p:grpSpPr>
        <a:xfrm>
          <a:off x="0" y="0"/>
          <a:ext cx="0" cy="0"/>
          <a:chOff x="0" y="0"/>
          <a:chExt cx="0" cy="0"/>
        </a:xfrm>
      </p:grpSpPr>
      <p:sp>
        <p:nvSpPr>
          <p:cNvPr id="20" name="Rechthoek: afgeronde hoeken 19">
            <a:extLst>
              <a:ext uri="{FF2B5EF4-FFF2-40B4-BE49-F238E27FC236}">
                <a16:creationId xmlns:a16="http://schemas.microsoft.com/office/drawing/2014/main" id="{CCA578BF-CC6D-57BF-CBB7-A6C5A35EC51C}"/>
              </a:ext>
            </a:extLst>
          </p:cNvPr>
          <p:cNvSpPr>
            <a:spLocks noGrp="1" noRot="1" noMove="1" noResize="1" noEditPoints="1" noAdjustHandles="1" noChangeArrowheads="1" noChangeShapeType="1"/>
          </p:cNvSpPr>
          <p:nvPr/>
        </p:nvSpPr>
        <p:spPr>
          <a:xfrm>
            <a:off x="-10496551" y="5486401"/>
            <a:ext cx="24422102" cy="1287686"/>
          </a:xfrm>
          <a:prstGeom prst="roundRect">
            <a:avLst/>
          </a:prstGeom>
          <a:solidFill>
            <a:schemeClr val="accent5">
              <a:lumMod val="60000"/>
              <a:lumOff val="4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afgeronde hoeken 22">
            <a:extLst>
              <a:ext uri="{FF2B5EF4-FFF2-40B4-BE49-F238E27FC236}">
                <a16:creationId xmlns:a16="http://schemas.microsoft.com/office/drawing/2014/main" id="{F7B4AAEF-65D4-4847-F1CF-9DCBDFAA3C6C}"/>
              </a:ext>
            </a:extLst>
          </p:cNvPr>
          <p:cNvSpPr>
            <a:spLocks noGrp="1" noRot="1" noMove="1" noResize="1" noEditPoints="1" noAdjustHandles="1" noChangeArrowheads="1" noChangeShapeType="1"/>
          </p:cNvSpPr>
          <p:nvPr/>
        </p:nvSpPr>
        <p:spPr>
          <a:xfrm>
            <a:off x="710110" y="5587999"/>
            <a:ext cx="2034626" cy="1084488"/>
          </a:xfrm>
          <a:prstGeom prst="roundRect">
            <a:avLst>
              <a:gd name="adj" fmla="val 50000"/>
            </a:avLst>
          </a:prstGeom>
          <a:solidFill>
            <a:schemeClr val="bg1">
              <a:lumMod val="85000"/>
              <a:alpha val="5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 name="Groep 1">
            <a:extLst>
              <a:ext uri="{FF2B5EF4-FFF2-40B4-BE49-F238E27FC236}">
                <a16:creationId xmlns:a16="http://schemas.microsoft.com/office/drawing/2014/main" id="{EDB01935-025C-FC8B-3D51-90B30C6AB80D}"/>
              </a:ext>
            </a:extLst>
          </p:cNvPr>
          <p:cNvGrpSpPr>
            <a:grpSpLocks noGrp="1" noUngrp="1" noRot="1" noMove="1" noResize="1"/>
          </p:cNvGrpSpPr>
          <p:nvPr/>
        </p:nvGrpSpPr>
        <p:grpSpPr>
          <a:xfrm>
            <a:off x="-751672" y="-1726982"/>
            <a:ext cx="78592553" cy="5841782"/>
            <a:chOff x="-751672" y="-1726982"/>
            <a:chExt cx="78592553" cy="5841782"/>
          </a:xfrm>
        </p:grpSpPr>
        <p:sp>
          <p:nvSpPr>
            <p:cNvPr id="3" name="Rechthoek 2">
              <a:extLst>
                <a:ext uri="{FF2B5EF4-FFF2-40B4-BE49-F238E27FC236}">
                  <a16:creationId xmlns:a16="http://schemas.microsoft.com/office/drawing/2014/main" id="{0D7E14DB-D83F-E57D-5A84-BF2D30198DF5}"/>
                </a:ext>
              </a:extLst>
            </p:cNvPr>
            <p:cNvSpPr>
              <a:spLocks noGrp="1" noRot="1" noMove="1" noResize="1" noEditPoints="1" noAdjustHandles="1" noChangeArrowheads="1" noChangeShapeType="1"/>
            </p:cNvSpPr>
            <p:nvPr/>
          </p:nvSpPr>
          <p:spPr>
            <a:xfrm>
              <a:off x="-751672" y="-1726982"/>
              <a:ext cx="78577272" cy="5841782"/>
            </a:xfrm>
            <a:prstGeom prst="rect">
              <a:avLst/>
            </a:prstGeom>
            <a:solidFill>
              <a:schemeClr val="accent5">
                <a:lumMod val="40000"/>
                <a:lumOff val="6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Rechthoek 4">
              <a:extLst>
                <a:ext uri="{FF2B5EF4-FFF2-40B4-BE49-F238E27FC236}">
                  <a16:creationId xmlns:a16="http://schemas.microsoft.com/office/drawing/2014/main" id="{F7D23230-1AEF-0400-78C4-BDCEFF40B7CC}"/>
                </a:ext>
              </a:extLst>
            </p:cNvPr>
            <p:cNvSpPr>
              <a:spLocks noGrp="1" noRot="1" noMove="1" noResize="1" noEditPoints="1" noAdjustHandles="1" noChangeArrowheads="1" noChangeShapeType="1"/>
            </p:cNvSpPr>
            <p:nvPr/>
          </p:nvSpPr>
          <p:spPr>
            <a:xfrm>
              <a:off x="-736391" y="433695"/>
              <a:ext cx="78577272"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70464106-8CE5-F258-8F2E-26E340C89045}"/>
                </a:ext>
              </a:extLst>
            </p:cNvPr>
            <p:cNvSpPr txBox="1">
              <a:spLocks noGrp="1" noRot="1" noMove="1" noResize="1" noEditPoints="1" noAdjustHandles="1" noChangeArrowheads="1" noChangeShapeType="1"/>
            </p:cNvSpPr>
            <p:nvPr/>
          </p:nvSpPr>
          <p:spPr>
            <a:xfrm>
              <a:off x="4758936" y="768945"/>
              <a:ext cx="267413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Wie is het?</a:t>
              </a:r>
            </a:p>
          </p:txBody>
        </p:sp>
        <p:sp>
          <p:nvSpPr>
            <p:cNvPr id="15" name="Tekstvak 14">
              <a:extLst>
                <a:ext uri="{FF2B5EF4-FFF2-40B4-BE49-F238E27FC236}">
                  <a16:creationId xmlns:a16="http://schemas.microsoft.com/office/drawing/2014/main" id="{75F9C27B-8C5A-80C5-082D-541536D21078}"/>
                </a:ext>
              </a:extLst>
            </p:cNvPr>
            <p:cNvSpPr txBox="1">
              <a:spLocks noGrp="1" noRot="1" noMove="1" noResize="1" noEditPoints="1" noAdjustHandles="1" noChangeArrowheads="1" noChangeShapeType="1"/>
            </p:cNvSpPr>
            <p:nvPr/>
          </p:nvSpPr>
          <p:spPr>
            <a:xfrm>
              <a:off x="419103"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In Wie is het? zien jullie een afbeelding van een bekende persoon of personage. De uitdaging is om te bepalen wie deze persoon is. De ronde bevat uiteenlopende figuren: van artiesten tot sporters, van televisiepersoonlijkheden tot historische figuren.</a:t>
              </a:r>
            </a:p>
          </p:txBody>
        </p:sp>
        <p:sp>
          <p:nvSpPr>
            <p:cNvPr id="25" name="Tekstvak 24">
              <a:extLst>
                <a:ext uri="{FF2B5EF4-FFF2-40B4-BE49-F238E27FC236}">
                  <a16:creationId xmlns:a16="http://schemas.microsoft.com/office/drawing/2014/main" id="{BB85E104-7E17-FD48-E10F-236E84CAC85F}"/>
                </a:ext>
              </a:extLst>
            </p:cNvPr>
            <p:cNvSpPr txBox="1">
              <a:spLocks noGrp="1" noRot="1" noMove="1" noResize="1" noEditPoints="1" noAdjustHandles="1" noChangeArrowheads="1" noChangeShapeType="1"/>
            </p:cNvSpPr>
            <p:nvPr/>
          </p:nvSpPr>
          <p:spPr>
            <a:xfrm>
              <a:off x="16014108" y="768945"/>
              <a:ext cx="432362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Schattingsvragen</a:t>
              </a:r>
            </a:p>
          </p:txBody>
        </p:sp>
        <p:sp>
          <p:nvSpPr>
            <p:cNvPr id="27" name="Tekstvak 26">
              <a:extLst>
                <a:ext uri="{FF2B5EF4-FFF2-40B4-BE49-F238E27FC236}">
                  <a16:creationId xmlns:a16="http://schemas.microsoft.com/office/drawing/2014/main" id="{979EEA62-FA43-895B-4904-A22663612829}"/>
                </a:ext>
              </a:extLst>
            </p:cNvPr>
            <p:cNvSpPr txBox="1">
              <a:spLocks noGrp="1" noRot="1" noMove="1" noResize="1" noEditPoints="1" noAdjustHandles="1" noChangeArrowheads="1" noChangeShapeType="1"/>
            </p:cNvSpPr>
            <p:nvPr/>
          </p:nvSpPr>
          <p:spPr>
            <a:xfrm>
              <a:off x="12499018"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Hier draait het erom wie er het dichtst bij het juiste antwoord zit. Zorg er vooral voor dat je niet gigantisch mis zit, want dat kan flink wat punten kosten!</a:t>
              </a:r>
            </a:p>
          </p:txBody>
        </p:sp>
        <p:sp>
          <p:nvSpPr>
            <p:cNvPr id="29" name="Tekstvak 28">
              <a:extLst>
                <a:ext uri="{FF2B5EF4-FFF2-40B4-BE49-F238E27FC236}">
                  <a16:creationId xmlns:a16="http://schemas.microsoft.com/office/drawing/2014/main" id="{10914B51-DA89-925A-A90F-F92D545FC973}"/>
                </a:ext>
              </a:extLst>
            </p:cNvPr>
            <p:cNvSpPr txBox="1">
              <a:spLocks noGrp="1" noRot="1" noMove="1" noResize="1" noEditPoints="1" noAdjustHandles="1" noChangeArrowheads="1" noChangeShapeType="1"/>
            </p:cNvSpPr>
            <p:nvPr/>
          </p:nvSpPr>
          <p:spPr>
            <a:xfrm>
              <a:off x="28622214" y="768945"/>
              <a:ext cx="3267241"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Muziekronde</a:t>
              </a:r>
            </a:p>
          </p:txBody>
        </p:sp>
        <p:sp>
          <p:nvSpPr>
            <p:cNvPr id="30" name="Tekstvak 29">
              <a:extLst>
                <a:ext uri="{FF2B5EF4-FFF2-40B4-BE49-F238E27FC236}">
                  <a16:creationId xmlns:a16="http://schemas.microsoft.com/office/drawing/2014/main" id="{AE0A3217-70EC-7438-0CA1-FA968C25C250}"/>
                </a:ext>
              </a:extLst>
            </p:cNvPr>
            <p:cNvSpPr txBox="1">
              <a:spLocks noGrp="1" noRot="1" noMove="1" noResize="1" noEditPoints="1" noAdjustHandles="1" noChangeArrowheads="1" noChangeShapeType="1"/>
            </p:cNvSpPr>
            <p:nvPr/>
          </p:nvSpPr>
          <p:spPr>
            <a:xfrm>
              <a:off x="24578933"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In de muziekronde moet je goed je oren spitsen! Je hoort een stukje van een liedje, en daarna is het aan jou om te raden hoe het nummer heet en wie het heeft gemaakt.</a:t>
              </a:r>
            </a:p>
          </p:txBody>
        </p:sp>
        <p:sp>
          <p:nvSpPr>
            <p:cNvPr id="31" name="Tekstvak 30">
              <a:extLst>
                <a:ext uri="{FF2B5EF4-FFF2-40B4-BE49-F238E27FC236}">
                  <a16:creationId xmlns:a16="http://schemas.microsoft.com/office/drawing/2014/main" id="{28791A8E-81B5-23E2-5EF6-FDD421C19B45}"/>
                </a:ext>
              </a:extLst>
            </p:cNvPr>
            <p:cNvSpPr txBox="1">
              <a:spLocks noGrp="1" noRot="1" noMove="1" noResize="1" noEditPoints="1" noAdjustHandles="1" noChangeArrowheads="1" noChangeShapeType="1"/>
            </p:cNvSpPr>
            <p:nvPr/>
          </p:nvSpPr>
          <p:spPr>
            <a:xfrm>
              <a:off x="40235654" y="768945"/>
              <a:ext cx="4200189"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Algemene kennis</a:t>
              </a:r>
            </a:p>
          </p:txBody>
        </p:sp>
        <p:sp>
          <p:nvSpPr>
            <p:cNvPr id="32" name="Tekstvak 31">
              <a:extLst>
                <a:ext uri="{FF2B5EF4-FFF2-40B4-BE49-F238E27FC236}">
                  <a16:creationId xmlns:a16="http://schemas.microsoft.com/office/drawing/2014/main" id="{16463CA5-F491-55EC-745D-DE394FF9F37E}"/>
                </a:ext>
              </a:extLst>
            </p:cNvPr>
            <p:cNvSpPr txBox="1">
              <a:spLocks noGrp="1" noRot="1" noMove="1" noResize="1" noEditPoints="1" noAdjustHandles="1" noChangeArrowheads="1" noChangeShapeType="1"/>
            </p:cNvSpPr>
            <p:nvPr/>
          </p:nvSpPr>
          <p:spPr>
            <a:xfrm>
              <a:off x="36658848"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Algemene kennisvragen kunnen van alles zijn – van historische evenementen tot dingen die je gewoon in het dagelijks leven tegenkomt. Wat je precies moet doen, staat altijd duidelijk bij de vraag.</a:t>
              </a:r>
            </a:p>
          </p:txBody>
        </p:sp>
        <p:sp>
          <p:nvSpPr>
            <p:cNvPr id="33" name="Tekstvak 32">
              <a:extLst>
                <a:ext uri="{FF2B5EF4-FFF2-40B4-BE49-F238E27FC236}">
                  <a16:creationId xmlns:a16="http://schemas.microsoft.com/office/drawing/2014/main" id="{E5F56E9B-8151-B858-BB9A-534DA71FC525}"/>
                </a:ext>
              </a:extLst>
            </p:cNvPr>
            <p:cNvSpPr txBox="1">
              <a:spLocks noGrp="1" noRot="1" noMove="1" noResize="1" noEditPoints="1" noAdjustHandles="1" noChangeArrowheads="1" noChangeShapeType="1"/>
            </p:cNvSpPr>
            <p:nvPr/>
          </p:nvSpPr>
          <p:spPr>
            <a:xfrm>
              <a:off x="52253054" y="768945"/>
              <a:ext cx="4325223" cy="1323439"/>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Het sportmoment</a:t>
              </a:r>
            </a:p>
            <a:p>
              <a:pPr algn="ctr"/>
              <a:endParaRPr lang="nl-NL" sz="4000" dirty="0">
                <a:solidFill>
                  <a:schemeClr val="bg1"/>
                </a:solidFill>
                <a:effectLst>
                  <a:outerShdw blurRad="50800" dist="38100" dir="2700000" algn="tl" rotWithShape="0">
                    <a:prstClr val="black">
                      <a:alpha val="40000"/>
                    </a:prstClr>
                  </a:outerShdw>
                </a:effectLst>
              </a:endParaRPr>
            </a:p>
          </p:txBody>
        </p:sp>
        <p:sp>
          <p:nvSpPr>
            <p:cNvPr id="34" name="Tekstvak 33">
              <a:extLst>
                <a:ext uri="{FF2B5EF4-FFF2-40B4-BE49-F238E27FC236}">
                  <a16:creationId xmlns:a16="http://schemas.microsoft.com/office/drawing/2014/main" id="{C0C7BAC4-BDEC-53B9-669D-60058FE7D230}"/>
                </a:ext>
              </a:extLst>
            </p:cNvPr>
            <p:cNvSpPr txBox="1">
              <a:spLocks noGrp="1" noRot="1" noMove="1" noResize="1" noEditPoints="1" noAdjustHandles="1" noChangeArrowheads="1" noChangeShapeType="1"/>
            </p:cNvSpPr>
            <p:nvPr/>
          </p:nvSpPr>
          <p:spPr>
            <a:xfrm>
              <a:off x="48738763"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Je hoort of ziet een </a:t>
              </a:r>
              <a:r>
                <a:rPr lang="nl-NL" sz="2800" dirty="0" err="1">
                  <a:solidFill>
                    <a:schemeClr val="bg1"/>
                  </a:solidFill>
                  <a:effectLst>
                    <a:outerShdw blurRad="50800" dist="38100" dir="2700000" algn="tl" rotWithShape="0">
                      <a:prstClr val="black">
                        <a:alpha val="40000"/>
                      </a:prstClr>
                    </a:outerShdw>
                  </a:effectLst>
                </a:rPr>
                <a:t>fragement</a:t>
              </a:r>
              <a:r>
                <a:rPr lang="nl-NL" sz="2800" dirty="0">
                  <a:solidFill>
                    <a:schemeClr val="bg1"/>
                  </a:solidFill>
                  <a:effectLst>
                    <a:outerShdw blurRad="50800" dist="38100" dir="2700000" algn="tl" rotWithShape="0">
                      <a:prstClr val="black">
                        <a:alpha val="40000"/>
                      </a:prstClr>
                    </a:outerShdw>
                  </a:effectLst>
                </a:rPr>
                <a:t> van een filmpje of geluidopname, waarna het jouw beurt is. Schrijf op wat er in het filmpje/geluidsfragment gebeurd en de punten zijn van jou!</a:t>
              </a:r>
            </a:p>
          </p:txBody>
        </p:sp>
        <p:sp>
          <p:nvSpPr>
            <p:cNvPr id="35" name="Tekstvak 34">
              <a:extLst>
                <a:ext uri="{FF2B5EF4-FFF2-40B4-BE49-F238E27FC236}">
                  <a16:creationId xmlns:a16="http://schemas.microsoft.com/office/drawing/2014/main" id="{638E56D0-0D39-7322-14D2-A15A9BAD9FAA}"/>
                </a:ext>
              </a:extLst>
            </p:cNvPr>
            <p:cNvSpPr txBox="1">
              <a:spLocks noGrp="1" noRot="1" noMove="1" noResize="1" noEditPoints="1" noAdjustHandles="1" noChangeArrowheads="1" noChangeShapeType="1"/>
            </p:cNvSpPr>
            <p:nvPr/>
          </p:nvSpPr>
          <p:spPr>
            <a:xfrm>
              <a:off x="64333772" y="768945"/>
              <a:ext cx="432362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Schattingsvragen</a:t>
              </a:r>
            </a:p>
          </p:txBody>
        </p:sp>
        <p:sp>
          <p:nvSpPr>
            <p:cNvPr id="36" name="Tekstvak 35">
              <a:extLst>
                <a:ext uri="{FF2B5EF4-FFF2-40B4-BE49-F238E27FC236}">
                  <a16:creationId xmlns:a16="http://schemas.microsoft.com/office/drawing/2014/main" id="{A93E3080-224F-6B7F-FCF8-00B32E486E3E}"/>
                </a:ext>
              </a:extLst>
            </p:cNvPr>
            <p:cNvSpPr txBox="1">
              <a:spLocks noGrp="1" noRot="1" noMove="1" noResize="1" noEditPoints="1" noAdjustHandles="1" noChangeArrowheads="1" noChangeShapeType="1"/>
            </p:cNvSpPr>
            <p:nvPr/>
          </p:nvSpPr>
          <p:spPr>
            <a:xfrm>
              <a:off x="60818678"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Hier draait het erom wie er het dichtst bij het juiste antwoord zit. Zorg er vooral voor dat je niet gigantisch mis zit, want dat kan flink wat punten kosten!</a:t>
              </a:r>
            </a:p>
          </p:txBody>
        </p:sp>
      </p:grpSp>
      <p:pic>
        <p:nvPicPr>
          <p:cNvPr id="22" name="Graphic 21">
            <a:extLst>
              <a:ext uri="{FF2B5EF4-FFF2-40B4-BE49-F238E27FC236}">
                <a16:creationId xmlns:a16="http://schemas.microsoft.com/office/drawing/2014/main" id="{BB7992E9-0E18-379C-5C4C-F94B731F5D22}"/>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rcRect/>
          <a:stretch/>
        </p:blipFill>
        <p:spPr>
          <a:xfrm>
            <a:off x="3461857" y="5686851"/>
            <a:ext cx="886784" cy="886784"/>
          </a:xfrm>
          <a:prstGeom prst="rect">
            <a:avLst/>
          </a:prstGeom>
          <a:effectLst>
            <a:outerShdw blurRad="50800" dist="38100" dir="2700000" algn="tl" rotWithShape="0">
              <a:prstClr val="black">
                <a:alpha val="40000"/>
              </a:prstClr>
            </a:outerShdw>
          </a:effectLst>
        </p:spPr>
      </p:pic>
      <p:pic>
        <p:nvPicPr>
          <p:cNvPr id="24" name="Graphic 23" descr="Volume met effen opvulling">
            <a:extLst>
              <a:ext uri="{FF2B5EF4-FFF2-40B4-BE49-F238E27FC236}">
                <a16:creationId xmlns:a16="http://schemas.microsoft.com/office/drawing/2014/main" id="{25293A68-8BC8-382B-FA7A-69881703212E}"/>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5652607" y="5686851"/>
            <a:ext cx="886784" cy="886784"/>
          </a:xfrm>
          <a:prstGeom prst="rect">
            <a:avLst/>
          </a:prstGeom>
          <a:effectLst>
            <a:outerShdw blurRad="50800" dist="38100" dir="2700000" algn="tl" rotWithShape="0">
              <a:prstClr val="black">
                <a:alpha val="40000"/>
              </a:prstClr>
            </a:outerShdw>
          </a:effectLst>
        </p:spPr>
      </p:pic>
      <p:pic>
        <p:nvPicPr>
          <p:cNvPr id="26" name="Graphic 25">
            <a:extLst>
              <a:ext uri="{FF2B5EF4-FFF2-40B4-BE49-F238E27FC236}">
                <a16:creationId xmlns:a16="http://schemas.microsoft.com/office/drawing/2014/main" id="{BECBB07D-7951-D275-C5DF-C4F3617EA903}"/>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rcRect/>
          <a:stretch/>
        </p:blipFill>
        <p:spPr>
          <a:xfrm>
            <a:off x="7843357" y="5686851"/>
            <a:ext cx="886784" cy="886784"/>
          </a:xfrm>
          <a:prstGeom prst="rect">
            <a:avLst/>
          </a:prstGeom>
          <a:effectLst>
            <a:outerShdw blurRad="50800" dist="38100" dir="2700000" algn="tl" rotWithShape="0">
              <a:prstClr val="black">
                <a:alpha val="40000"/>
              </a:prstClr>
            </a:outerShdw>
          </a:effectLst>
        </p:spPr>
      </p:pic>
      <p:pic>
        <p:nvPicPr>
          <p:cNvPr id="28" name="Graphic 27">
            <a:extLst>
              <a:ext uri="{FF2B5EF4-FFF2-40B4-BE49-F238E27FC236}">
                <a16:creationId xmlns:a16="http://schemas.microsoft.com/office/drawing/2014/main" id="{3F606685-D363-2EFB-5716-9DFED0EC5654}"/>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rcRect/>
          <a:stretch/>
        </p:blipFill>
        <p:spPr>
          <a:xfrm>
            <a:off x="10034107" y="5686851"/>
            <a:ext cx="886784" cy="886784"/>
          </a:xfrm>
          <a:prstGeom prst="rect">
            <a:avLst/>
          </a:prstGeom>
          <a:effectLst>
            <a:outerShdw blurRad="50800" dist="38100" dir="2700000" algn="tl" rotWithShape="0">
              <a:prstClr val="black">
                <a:alpha val="40000"/>
              </a:prstClr>
            </a:outerShdw>
          </a:effectLst>
        </p:spPr>
      </p:pic>
      <p:pic>
        <p:nvPicPr>
          <p:cNvPr id="17" name="Graphic 16">
            <a:extLst>
              <a:ext uri="{FF2B5EF4-FFF2-40B4-BE49-F238E27FC236}">
                <a16:creationId xmlns:a16="http://schemas.microsoft.com/office/drawing/2014/main" id="{9B48B6CC-3128-EA07-31D9-A4878BF5C773}"/>
              </a:ext>
            </a:extLst>
          </p:cNvPr>
          <p:cNvPicPr>
            <a:picLocks noGrp="1" noRot="1" noChangeAspect="1" noMove="1" noResize="1" noEditPoints="1" noAdjustHandles="1" noChangeArrowheads="1" noChangeShapeType="1" noCrop="1"/>
          </p:cNvPicPr>
          <p:nvPr/>
        </p:nvPicPr>
        <p:blipFill>
          <a:blip r:embed="rId10">
            <a:extLst>
              <a:ext uri="{96DAC541-7B7A-43D3-8B79-37D633B846F1}">
                <asvg:svgBlip xmlns:asvg="http://schemas.microsoft.com/office/drawing/2016/SVG/main" r:embed="rId11"/>
              </a:ext>
            </a:extLst>
          </a:blip>
          <a:srcRect/>
          <a:stretch/>
        </p:blipFill>
        <p:spPr>
          <a:xfrm>
            <a:off x="1241176" y="5587999"/>
            <a:ext cx="1080000" cy="108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24394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66667E-6 -4.07407E-6 L -0.98294 -0.00046 " pathEditMode="relative" rAng="0" ptsTypes="AA">
                                      <p:cBhvr>
                                        <p:cTn id="6" dur="2000" fill="hold"/>
                                        <p:tgtEl>
                                          <p:spTgt spid="2"/>
                                        </p:tgtEl>
                                        <p:attrNameLst>
                                          <p:attrName>ppt_x</p:attrName>
                                          <p:attrName>ppt_y</p:attrName>
                                        </p:attrNameLst>
                                      </p:cBhvr>
                                      <p:rCtr x="-49154" y="-23"/>
                                    </p:animMotion>
                                  </p:childTnLst>
                                </p:cTn>
                              </p:par>
                              <p:par>
                                <p:cTn id="7" presetID="42" presetClass="path" presetSubtype="0" accel="50000" decel="50000" fill="hold" grpId="0" nodeType="withEffect">
                                  <p:stCondLst>
                                    <p:cond delay="0"/>
                                  </p:stCondLst>
                                  <p:childTnLst>
                                    <p:animMotion origin="layout" path="M 3.33333E-6 1.11022E-16 L 0.17864 0.00069 " pathEditMode="relative" rAng="0" ptsTypes="AA">
                                      <p:cBhvr>
                                        <p:cTn id="8" dur="2000" fill="hold"/>
                                        <p:tgtEl>
                                          <p:spTgt spid="23"/>
                                        </p:tgtEl>
                                        <p:attrNameLst>
                                          <p:attrName>ppt_x</p:attrName>
                                          <p:attrName>ppt_y</p:attrName>
                                        </p:attrNameLst>
                                      </p:cBhvr>
                                      <p:rCtr x="8932" y="23"/>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98294 -0.00046 L -1.98086 0.00047 " pathEditMode="relative" rAng="0" ptsTypes="AA">
                                      <p:cBhvr>
                                        <p:cTn id="12" dur="2000" fill="hold"/>
                                        <p:tgtEl>
                                          <p:spTgt spid="2"/>
                                        </p:tgtEl>
                                        <p:attrNameLst>
                                          <p:attrName>ppt_x</p:attrName>
                                          <p:attrName>ppt_y</p:attrName>
                                        </p:attrNameLst>
                                      </p:cBhvr>
                                      <p:rCtr x="-49896" y="46"/>
                                    </p:animMotion>
                                  </p:childTnLst>
                                </p:cTn>
                              </p:par>
                              <p:par>
                                <p:cTn id="13" presetID="42" presetClass="path" presetSubtype="0" accel="50000" decel="50000" fill="hold" grpId="1" nodeType="withEffect">
                                  <p:stCondLst>
                                    <p:cond delay="0"/>
                                  </p:stCondLst>
                                  <p:childTnLst>
                                    <p:animMotion origin="layout" path="M 0.17864 0.00069 L 0.35833 0.00301 " pathEditMode="relative" rAng="0" ptsTypes="AA">
                                      <p:cBhvr>
                                        <p:cTn id="14" dur="2000" fill="hold"/>
                                        <p:tgtEl>
                                          <p:spTgt spid="23"/>
                                        </p:tgtEl>
                                        <p:attrNameLst>
                                          <p:attrName>ppt_x</p:attrName>
                                          <p:attrName>ppt_y</p:attrName>
                                        </p:attrNameLst>
                                      </p:cBhvr>
                                      <p:rCtr x="8984" y="11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1.98086 0.00047 L -2.96667 0.00093 " pathEditMode="relative" rAng="0" ptsTypes="AA">
                                      <p:cBhvr>
                                        <p:cTn id="18" dur="2000" fill="hold"/>
                                        <p:tgtEl>
                                          <p:spTgt spid="2"/>
                                        </p:tgtEl>
                                        <p:attrNameLst>
                                          <p:attrName>ppt_x</p:attrName>
                                          <p:attrName>ppt_y</p:attrName>
                                        </p:attrNameLst>
                                      </p:cBhvr>
                                      <p:rCtr x="-49297" y="23"/>
                                    </p:animMotion>
                                  </p:childTnLst>
                                </p:cTn>
                              </p:par>
                              <p:par>
                                <p:cTn id="19" presetID="42" presetClass="path" presetSubtype="0" accel="50000" decel="50000" fill="hold" grpId="2" nodeType="withEffect">
                                  <p:stCondLst>
                                    <p:cond delay="0"/>
                                  </p:stCondLst>
                                  <p:childTnLst>
                                    <p:animMotion origin="layout" path="M 0.35833 0.00301 L 0.54205 0.00301 " pathEditMode="relative" rAng="0" ptsTypes="AA">
                                      <p:cBhvr>
                                        <p:cTn id="20" dur="2000" fill="hold"/>
                                        <p:tgtEl>
                                          <p:spTgt spid="23"/>
                                        </p:tgtEl>
                                        <p:attrNameLst>
                                          <p:attrName>ppt_x</p:attrName>
                                          <p:attrName>ppt_y</p:attrName>
                                        </p:attrNameLst>
                                      </p:cBhvr>
                                      <p:rCtr x="9180" y="0"/>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2.96667 0.00093 L -3.94896 -4.07407E-6 " pathEditMode="relative" rAng="0" ptsTypes="AA">
                                      <p:cBhvr>
                                        <p:cTn id="24" dur="2000" fill="hold"/>
                                        <p:tgtEl>
                                          <p:spTgt spid="2"/>
                                        </p:tgtEl>
                                        <p:attrNameLst>
                                          <p:attrName>ppt_x</p:attrName>
                                          <p:attrName>ppt_y</p:attrName>
                                        </p:attrNameLst>
                                      </p:cBhvr>
                                      <p:rCtr x="-49115" y="-46"/>
                                    </p:animMotion>
                                  </p:childTnLst>
                                </p:cTn>
                              </p:par>
                              <p:par>
                                <p:cTn id="25" presetID="42" presetClass="path" presetSubtype="0" accel="50000" decel="50000" fill="hold" grpId="3" nodeType="withEffect">
                                  <p:stCondLst>
                                    <p:cond delay="0"/>
                                  </p:stCondLst>
                                  <p:childTnLst>
                                    <p:animMotion origin="layout" path="M 0.54205 0.00301 L 0.71771 0.00301 " pathEditMode="relative" rAng="0" ptsTypes="AA">
                                      <p:cBhvr>
                                        <p:cTn id="26" dur="2000" fill="hold"/>
                                        <p:tgtEl>
                                          <p:spTgt spid="23"/>
                                        </p:tgtEl>
                                        <p:attrNameLst>
                                          <p:attrName>ppt_x</p:attrName>
                                          <p:attrName>ppt_y</p:attrName>
                                        </p:attrNameLst>
                                      </p:cBhvr>
                                      <p:rCtr x="877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P spid="23" grpId="3"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0F181-F737-22E3-6881-F59E98D0D650}"/>
            </a:ext>
          </a:extLst>
        </p:cNvPr>
        <p:cNvGrpSpPr/>
        <p:nvPr/>
      </p:nvGrpSpPr>
      <p:grpSpPr>
        <a:xfrm>
          <a:off x="0" y="0"/>
          <a:ext cx="0" cy="0"/>
          <a:chOff x="0" y="0"/>
          <a:chExt cx="0" cy="0"/>
        </a:xfrm>
      </p:grpSpPr>
      <p:sp>
        <p:nvSpPr>
          <p:cNvPr id="18" name="Graphic 34">
            <a:extLst>
              <a:ext uri="{FF2B5EF4-FFF2-40B4-BE49-F238E27FC236}">
                <a16:creationId xmlns:a16="http://schemas.microsoft.com/office/drawing/2014/main" id="{C8C1090D-512B-6C9C-DC68-57E7E46489EB}"/>
              </a:ext>
            </a:extLst>
          </p:cNvPr>
          <p:cNvSpPr>
            <a:spLocks noGrp="1" noRot="1" noChangeAspect="1" noMove="1" noResize="1" noEditPoints="1" noAdjustHandles="1" noChangeArrowheads="1" noChangeShapeType="1"/>
          </p:cNvSpPr>
          <p:nvPr/>
        </p:nvSpPr>
        <p:spPr>
          <a:xfrm>
            <a:off x="5401402" y="3467100"/>
            <a:ext cx="1389193" cy="1284669"/>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bg1"/>
          </a:solidFill>
          <a:ln w="3153" cap="flat">
            <a:solidFill>
              <a:schemeClr val="tx1"/>
            </a:solidFill>
            <a:prstDash val="solid"/>
            <a:miter/>
          </a:ln>
          <a:effectLst>
            <a:outerShdw blurRad="50800" dist="38100" dir="2700000" algn="tl" rotWithShape="0">
              <a:prstClr val="black">
                <a:alpha val="40000"/>
              </a:prstClr>
            </a:outerShdw>
          </a:effectLst>
        </p:spPr>
        <p:txBody>
          <a:bodyPr/>
          <a:lstStyle/>
          <a:p>
            <a:endParaRPr lang="nl-NL"/>
          </a:p>
        </p:txBody>
      </p:sp>
      <p:sp>
        <p:nvSpPr>
          <p:cNvPr id="20" name="Rechthoek: afgeronde hoeken 19">
            <a:extLst>
              <a:ext uri="{FF2B5EF4-FFF2-40B4-BE49-F238E27FC236}">
                <a16:creationId xmlns:a16="http://schemas.microsoft.com/office/drawing/2014/main" id="{2DDFA4A7-264C-A248-2A7E-954630892037}"/>
              </a:ext>
            </a:extLst>
          </p:cNvPr>
          <p:cNvSpPr>
            <a:spLocks noGrp="1" noRot="1" noMove="1" noResize="1" noEditPoints="1" noAdjustHandles="1" noChangeArrowheads="1" noChangeShapeType="1"/>
          </p:cNvSpPr>
          <p:nvPr/>
        </p:nvSpPr>
        <p:spPr>
          <a:xfrm>
            <a:off x="-10496551" y="5486401"/>
            <a:ext cx="24422102" cy="1287686"/>
          </a:xfrm>
          <a:prstGeom prst="roundRect">
            <a:avLst/>
          </a:prstGeom>
          <a:solidFill>
            <a:schemeClr val="accent5">
              <a:lumMod val="60000"/>
              <a:lumOff val="4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Graphic 16">
            <a:extLst>
              <a:ext uri="{FF2B5EF4-FFF2-40B4-BE49-F238E27FC236}">
                <a16:creationId xmlns:a16="http://schemas.microsoft.com/office/drawing/2014/main" id="{801CAE5D-9E8D-D31F-127D-552B6F39379D}"/>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rcRect/>
          <a:stretch/>
        </p:blipFill>
        <p:spPr>
          <a:xfrm>
            <a:off x="1271107" y="5686851"/>
            <a:ext cx="886784" cy="886784"/>
          </a:xfrm>
          <a:prstGeom prst="rect">
            <a:avLst/>
          </a:prstGeom>
          <a:effectLst>
            <a:outerShdw blurRad="50800" dist="38100" dir="2700000" algn="tl" rotWithShape="0">
              <a:prstClr val="black">
                <a:alpha val="40000"/>
              </a:prstClr>
            </a:outerShdw>
          </a:effectLst>
        </p:spPr>
      </p:pic>
      <p:pic>
        <p:nvPicPr>
          <p:cNvPr id="22" name="Graphic 21">
            <a:extLst>
              <a:ext uri="{FF2B5EF4-FFF2-40B4-BE49-F238E27FC236}">
                <a16:creationId xmlns:a16="http://schemas.microsoft.com/office/drawing/2014/main" id="{1317BDDE-D0DB-284C-A3C8-BDCEE2C257C6}"/>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rcRect/>
          <a:stretch/>
        </p:blipFill>
        <p:spPr>
          <a:xfrm>
            <a:off x="3461857" y="5686851"/>
            <a:ext cx="886784" cy="886784"/>
          </a:xfrm>
          <a:prstGeom prst="rect">
            <a:avLst/>
          </a:prstGeom>
          <a:effectLst>
            <a:outerShdw blurRad="50800" dist="38100" dir="2700000" algn="tl" rotWithShape="0">
              <a:prstClr val="black">
                <a:alpha val="40000"/>
              </a:prstClr>
            </a:outerShdw>
          </a:effectLst>
        </p:spPr>
      </p:pic>
      <p:sp>
        <p:nvSpPr>
          <p:cNvPr id="23" name="Rechthoek: afgeronde hoeken 22">
            <a:extLst>
              <a:ext uri="{FF2B5EF4-FFF2-40B4-BE49-F238E27FC236}">
                <a16:creationId xmlns:a16="http://schemas.microsoft.com/office/drawing/2014/main" id="{79217370-7D38-07AE-479A-8CB53407ADE9}"/>
              </a:ext>
            </a:extLst>
          </p:cNvPr>
          <p:cNvSpPr>
            <a:spLocks noGrp="1" noRot="1" noMove="1" noResize="1" noEditPoints="1" noAdjustHandles="1" noChangeArrowheads="1" noChangeShapeType="1"/>
          </p:cNvSpPr>
          <p:nvPr/>
        </p:nvSpPr>
        <p:spPr>
          <a:xfrm>
            <a:off x="5078686" y="5587999"/>
            <a:ext cx="2034626" cy="1084488"/>
          </a:xfrm>
          <a:prstGeom prst="roundRect">
            <a:avLst>
              <a:gd name="adj" fmla="val 50000"/>
            </a:avLst>
          </a:prstGeom>
          <a:solidFill>
            <a:schemeClr val="bg1">
              <a:lumMod val="85000"/>
              <a:alpha val="5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4" name="Graphic 23" descr="Volume met effen opvulling">
            <a:extLst>
              <a:ext uri="{FF2B5EF4-FFF2-40B4-BE49-F238E27FC236}">
                <a16:creationId xmlns:a16="http://schemas.microsoft.com/office/drawing/2014/main" id="{F2CEFDFB-1367-D679-ED04-2C6E41EE6446}"/>
              </a:ext>
            </a:extLst>
          </p:cNvPr>
          <p:cNvPicPr>
            <a:picLocks noGrp="1" noRot="1" noChangeAspect="1" noMove="1" noResize="1" noEditPoints="1" noAdjustHandles="1" noChangeArrowheads="1" noChangeShapeType="1" noCrop="1"/>
          </p:cNvPicPr>
          <p:nvPr/>
        </p:nvPicPr>
        <p:blipFill>
          <a:blip r:embed="rId10">
            <a:extLst>
              <a:ext uri="{96DAC541-7B7A-43D3-8B79-37D633B846F1}">
                <asvg:svgBlip xmlns:asvg="http://schemas.microsoft.com/office/drawing/2016/SVG/main" r:embed="rId11"/>
              </a:ext>
            </a:extLst>
          </a:blip>
          <a:stretch>
            <a:fillRect/>
          </a:stretch>
        </p:blipFill>
        <p:spPr>
          <a:xfrm>
            <a:off x="5555995" y="5587999"/>
            <a:ext cx="1080000" cy="1080000"/>
          </a:xfrm>
          <a:prstGeom prst="rect">
            <a:avLst/>
          </a:prstGeom>
          <a:effectLst>
            <a:outerShdw blurRad="50800" dist="38100" dir="2700000" algn="tl" rotWithShape="0">
              <a:prstClr val="black">
                <a:alpha val="40000"/>
              </a:prstClr>
            </a:outerShdw>
          </a:effectLst>
        </p:spPr>
      </p:pic>
      <p:pic>
        <p:nvPicPr>
          <p:cNvPr id="26" name="Graphic 25">
            <a:extLst>
              <a:ext uri="{FF2B5EF4-FFF2-40B4-BE49-F238E27FC236}">
                <a16:creationId xmlns:a16="http://schemas.microsoft.com/office/drawing/2014/main" id="{597B68F1-CCD7-DFC5-F1F9-35C24AA50D53}"/>
              </a:ext>
            </a:extLst>
          </p:cNvPr>
          <p:cNvPicPr>
            <a:picLocks noGrp="1" noRot="1" noChangeAspect="1" noMove="1" noResize="1" noEditPoints="1" noAdjustHandles="1" noChangeArrowheads="1" noChangeShapeType="1" noCrop="1"/>
          </p:cNvPicPr>
          <p:nvPr/>
        </p:nvPicPr>
        <p:blipFill>
          <a:blip r:embed="rId12">
            <a:extLst>
              <a:ext uri="{96DAC541-7B7A-43D3-8B79-37D633B846F1}">
                <asvg:svgBlip xmlns:asvg="http://schemas.microsoft.com/office/drawing/2016/SVG/main" r:embed="rId13"/>
              </a:ext>
            </a:extLst>
          </a:blip>
          <a:srcRect/>
          <a:stretch/>
        </p:blipFill>
        <p:spPr>
          <a:xfrm>
            <a:off x="7843357" y="5686851"/>
            <a:ext cx="886784" cy="886784"/>
          </a:xfrm>
          <a:prstGeom prst="rect">
            <a:avLst/>
          </a:prstGeom>
          <a:effectLst>
            <a:outerShdw blurRad="50800" dist="38100" dir="2700000" algn="tl" rotWithShape="0">
              <a:prstClr val="black">
                <a:alpha val="40000"/>
              </a:prstClr>
            </a:outerShdw>
          </a:effectLst>
        </p:spPr>
      </p:pic>
      <p:pic>
        <p:nvPicPr>
          <p:cNvPr id="28" name="Graphic 27">
            <a:extLst>
              <a:ext uri="{FF2B5EF4-FFF2-40B4-BE49-F238E27FC236}">
                <a16:creationId xmlns:a16="http://schemas.microsoft.com/office/drawing/2014/main" id="{9E3CCEAB-FCBF-1350-2856-11F9A52412B5}"/>
              </a:ext>
            </a:extLst>
          </p:cNvPr>
          <p:cNvPicPr>
            <a:picLocks noGrp="1" noRot="1" noChangeAspect="1" noMove="1" noResize="1" noEditPoints="1" noAdjustHandles="1" noChangeArrowheads="1" noChangeShapeType="1" noCrop="1"/>
          </p:cNvPicPr>
          <p:nvPr/>
        </p:nvPicPr>
        <p:blipFill>
          <a:blip r:embed="rId14">
            <a:extLst>
              <a:ext uri="{96DAC541-7B7A-43D3-8B79-37D633B846F1}">
                <asvg:svgBlip xmlns:asvg="http://schemas.microsoft.com/office/drawing/2016/SVG/main" r:embed="rId15"/>
              </a:ext>
            </a:extLst>
          </a:blip>
          <a:srcRect/>
          <a:stretch/>
        </p:blipFill>
        <p:spPr>
          <a:xfrm>
            <a:off x="10034107" y="5686851"/>
            <a:ext cx="886784" cy="886784"/>
          </a:xfrm>
          <a:prstGeom prst="rect">
            <a:avLst/>
          </a:prstGeom>
          <a:effectLst>
            <a:outerShdw blurRad="50800" dist="38100" dir="2700000" algn="tl" rotWithShape="0">
              <a:prstClr val="black">
                <a:alpha val="40000"/>
              </a:prstClr>
            </a:outerShdw>
          </a:effectLst>
        </p:spPr>
      </p:pic>
      <p:grpSp>
        <p:nvGrpSpPr>
          <p:cNvPr id="12" name="Groep 11">
            <a:extLst>
              <a:ext uri="{FF2B5EF4-FFF2-40B4-BE49-F238E27FC236}">
                <a16:creationId xmlns:a16="http://schemas.microsoft.com/office/drawing/2014/main" id="{7F11C792-9DC4-79C9-64DD-6A97DA28BC7B}"/>
              </a:ext>
            </a:extLst>
          </p:cNvPr>
          <p:cNvGrpSpPr>
            <a:grpSpLocks noGrp="1" noUngrp="1" noRot="1" noMove="1" noResize="1"/>
          </p:cNvGrpSpPr>
          <p:nvPr/>
        </p:nvGrpSpPr>
        <p:grpSpPr>
          <a:xfrm>
            <a:off x="-4629149" y="-2190750"/>
            <a:ext cx="12820650" cy="5486400"/>
            <a:chOff x="-4629149" y="-2190750"/>
            <a:chExt cx="12820650" cy="5486400"/>
          </a:xfrm>
        </p:grpSpPr>
        <p:sp>
          <p:nvSpPr>
            <p:cNvPr id="7" name="Rechthoek: afgeronde hoeken 6">
              <a:extLst>
                <a:ext uri="{FF2B5EF4-FFF2-40B4-BE49-F238E27FC236}">
                  <a16:creationId xmlns:a16="http://schemas.microsoft.com/office/drawing/2014/main" id="{B6A001B2-7CD7-5368-E081-92604C06790A}"/>
                </a:ext>
              </a:extLst>
            </p:cNvPr>
            <p:cNvSpPr>
              <a:spLocks noGrp="1" noRot="1" noMove="1" noResize="1" noEditPoints="1" noAdjustHandles="1" noChangeArrowheads="1" noChangeShapeType="1"/>
            </p:cNvSpPr>
            <p:nvPr/>
          </p:nvSpPr>
          <p:spPr>
            <a:xfrm>
              <a:off x="-4629149" y="-2190750"/>
              <a:ext cx="12820650" cy="5486400"/>
            </a:xfrm>
            <a:prstGeom prst="roundRect">
              <a:avLst>
                <a:gd name="adj" fmla="val 42830"/>
              </a:avLst>
            </a:prstGeom>
            <a:solidFill>
              <a:schemeClr val="accent5">
                <a:lumMod val="5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A86BEA63-D261-BE38-A2E2-623F87E2E758}"/>
                </a:ext>
              </a:extLst>
            </p:cNvPr>
            <p:cNvSpPr txBox="1">
              <a:spLocks noGrp="1" noRot="1" noMove="1" noResize="1" noEditPoints="1" noAdjustHandles="1" noChangeArrowheads="1" noChangeShapeType="1"/>
            </p:cNvSpPr>
            <p:nvPr/>
          </p:nvSpPr>
          <p:spPr>
            <a:xfrm>
              <a:off x="494538" y="546548"/>
              <a:ext cx="3267241" cy="707886"/>
            </a:xfrm>
            <a:prstGeom prst="rect">
              <a:avLst/>
            </a:prstGeom>
            <a:noFill/>
          </p:spPr>
          <p:txBody>
            <a:bodyPr wrap="none" rtlCol="0">
              <a:spAutoFit/>
            </a:bodyPr>
            <a:lstStyle/>
            <a:p>
              <a:r>
                <a:rPr lang="nl-NL" sz="4000" dirty="0">
                  <a:solidFill>
                    <a:schemeClr val="bg1"/>
                  </a:solidFill>
                  <a:effectLst>
                    <a:outerShdw blurRad="50800" dist="38100" dir="2700000" algn="tl" rotWithShape="0">
                      <a:prstClr val="black">
                        <a:alpha val="40000"/>
                      </a:prstClr>
                    </a:outerShdw>
                  </a:effectLst>
                </a:rPr>
                <a:t>Muziekronde</a:t>
              </a:r>
            </a:p>
          </p:txBody>
        </p:sp>
        <p:sp>
          <p:nvSpPr>
            <p:cNvPr id="9" name="Tekstvak 8">
              <a:extLst>
                <a:ext uri="{FF2B5EF4-FFF2-40B4-BE49-F238E27FC236}">
                  <a16:creationId xmlns:a16="http://schemas.microsoft.com/office/drawing/2014/main" id="{1DB2770D-F95A-76C5-8DFF-DCFC07EB43E7}"/>
                </a:ext>
              </a:extLst>
            </p:cNvPr>
            <p:cNvSpPr txBox="1">
              <a:spLocks noGrp="1" noRot="1" noMove="1" noResize="1" noEditPoints="1" noAdjustHandles="1" noChangeArrowheads="1" noChangeShapeType="1"/>
            </p:cNvSpPr>
            <p:nvPr/>
          </p:nvSpPr>
          <p:spPr>
            <a:xfrm>
              <a:off x="494538" y="1410104"/>
              <a:ext cx="5934638" cy="923330"/>
            </a:xfrm>
            <a:prstGeom prst="rect">
              <a:avLst/>
            </a:prstGeom>
            <a:noFill/>
          </p:spPr>
          <p:txBody>
            <a:bodyPr wrap="square" rtlCol="0">
              <a:noAutofit/>
            </a:bodyPr>
            <a:lstStyle/>
            <a:p>
              <a:r>
                <a:rPr lang="nl-NL" sz="2800" dirty="0">
                  <a:solidFill>
                    <a:schemeClr val="bg1"/>
                  </a:solidFill>
                  <a:latin typeface="Congenial" panose="02000503040000020004" pitchFamily="2" charset="0"/>
                </a:rPr>
                <a:t>Geef de titel van het nummer + de naam van de artiest</a:t>
              </a:r>
            </a:p>
            <a:p>
              <a:r>
                <a:rPr lang="nl-NL" sz="2800" i="1" dirty="0">
                  <a:solidFill>
                    <a:schemeClr val="bg1"/>
                  </a:solidFill>
                  <a:latin typeface="Congenial" panose="02000503040000020004" pitchFamily="2" charset="0"/>
                </a:rPr>
                <a:t>Bonus: Van welke darter is dit het ‘Walk On’ nummer?</a:t>
              </a:r>
              <a:endParaRPr lang="nl-NL" sz="2800" dirty="0">
                <a:solidFill>
                  <a:schemeClr val="bg1"/>
                </a:solidFill>
                <a:latin typeface="Congenial" panose="02000503040000020004" pitchFamily="2" charset="0"/>
              </a:endParaRPr>
            </a:p>
          </p:txBody>
        </p:sp>
      </p:grpSp>
      <p:sp>
        <p:nvSpPr>
          <p:cNvPr id="14" name="Tekstvak 13">
            <a:extLst>
              <a:ext uri="{FF2B5EF4-FFF2-40B4-BE49-F238E27FC236}">
                <a16:creationId xmlns:a16="http://schemas.microsoft.com/office/drawing/2014/main" id="{70C9FA8F-CAE6-E12E-52AC-3F1E332A4038}"/>
              </a:ext>
            </a:extLst>
          </p:cNvPr>
          <p:cNvSpPr txBox="1">
            <a:spLocks noGrp="1" noRot="1" noMove="1" noResize="1" noEditPoints="1" noAdjustHandles="1" noChangeArrowheads="1" noChangeShapeType="1"/>
          </p:cNvSpPr>
          <p:nvPr/>
        </p:nvSpPr>
        <p:spPr>
          <a:xfrm>
            <a:off x="2735941" y="4829644"/>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
        <p:nvSpPr>
          <p:cNvPr id="15" name="Tekstvak 14">
            <a:extLst>
              <a:ext uri="{FF2B5EF4-FFF2-40B4-BE49-F238E27FC236}">
                <a16:creationId xmlns:a16="http://schemas.microsoft.com/office/drawing/2014/main" id="{B127E749-E92A-A4B2-521E-0E69FC837E0E}"/>
              </a:ext>
            </a:extLst>
          </p:cNvPr>
          <p:cNvSpPr txBox="1">
            <a:spLocks noGrp="1" noRot="1" noMove="1" noResize="1" noEditPoints="1" noAdjustHandles="1" noChangeArrowheads="1" noChangeShapeType="1"/>
          </p:cNvSpPr>
          <p:nvPr/>
        </p:nvSpPr>
        <p:spPr>
          <a:xfrm>
            <a:off x="1969707" y="4829644"/>
            <a:ext cx="825257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om het nummer af te spelen</a:t>
            </a:r>
          </a:p>
        </p:txBody>
      </p:sp>
      <p:sp>
        <p:nvSpPr>
          <p:cNvPr id="16" name="Tekstvak 15">
            <a:extLst>
              <a:ext uri="{FF2B5EF4-FFF2-40B4-BE49-F238E27FC236}">
                <a16:creationId xmlns:a16="http://schemas.microsoft.com/office/drawing/2014/main" id="{7320D3AC-93FC-AED4-A078-F324932D8D94}"/>
              </a:ext>
            </a:extLst>
          </p:cNvPr>
          <p:cNvSpPr txBox="1">
            <a:spLocks noGrp="1" noRot="1" noMove="1" noResize="1" noEditPoints="1" noAdjustHandles="1" noChangeArrowheads="1" noChangeShapeType="1"/>
          </p:cNvSpPr>
          <p:nvPr/>
        </p:nvSpPr>
        <p:spPr>
          <a:xfrm>
            <a:off x="1912827" y="4829644"/>
            <a:ext cx="8366341" cy="578882"/>
          </a:xfrm>
          <a:prstGeom prst="roundRect">
            <a:avLst/>
          </a:prstGeom>
          <a:noFill/>
        </p:spPr>
        <p:txBody>
          <a:bodyPr wrap="squar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grpSp>
        <p:nvGrpSpPr>
          <p:cNvPr id="21" name="Groep 20">
            <a:extLst>
              <a:ext uri="{FF2B5EF4-FFF2-40B4-BE49-F238E27FC236}">
                <a16:creationId xmlns:a16="http://schemas.microsoft.com/office/drawing/2014/main" id="{94DFF319-BE76-AE35-54FA-EDD990DB2E0F}"/>
              </a:ext>
            </a:extLst>
          </p:cNvPr>
          <p:cNvGrpSpPr>
            <a:grpSpLocks noGrp="1" noUngrp="1" noRot="1" noMove="1" noResize="1"/>
          </p:cNvGrpSpPr>
          <p:nvPr/>
        </p:nvGrpSpPr>
        <p:grpSpPr>
          <a:xfrm>
            <a:off x="5841676" y="-2019300"/>
            <a:ext cx="6765716" cy="6030567"/>
            <a:chOff x="5841676" y="-2019300"/>
            <a:chExt cx="6765716" cy="6030567"/>
          </a:xfrm>
        </p:grpSpPr>
        <p:sp>
          <p:nvSpPr>
            <p:cNvPr id="6" name="Vrije vorm: vorm 5">
              <a:extLst>
                <a:ext uri="{FF2B5EF4-FFF2-40B4-BE49-F238E27FC236}">
                  <a16:creationId xmlns:a16="http://schemas.microsoft.com/office/drawing/2014/main" id="{47E12D39-5F02-480F-113B-5018FA43175B}"/>
                </a:ext>
              </a:extLst>
            </p:cNvPr>
            <p:cNvSpPr>
              <a:spLocks noGrp="1" noRot="1" noMove="1" noResize="1" noEditPoints="1" noAdjustHandles="1" noChangeArrowheads="1" noChangeShapeType="1"/>
            </p:cNvSpPr>
            <p:nvPr/>
          </p:nvSpPr>
          <p:spPr>
            <a:xfrm>
              <a:off x="5841676" y="-2019300"/>
              <a:ext cx="6350324" cy="5314950"/>
            </a:xfrm>
            <a:custGeom>
              <a:avLst/>
              <a:gdLst>
                <a:gd name="csX0" fmla="*/ 878564 w 6350324"/>
                <a:gd name="csY0" fmla="*/ 0 h 5314950"/>
                <a:gd name="csX1" fmla="*/ 6350324 w 6350324"/>
                <a:gd name="csY1" fmla="*/ 0 h 5314950"/>
                <a:gd name="csX2" fmla="*/ 6350324 w 6350324"/>
                <a:gd name="csY2" fmla="*/ 5314950 h 5314950"/>
                <a:gd name="csX3" fmla="*/ 0 w 6350324"/>
                <a:gd name="csY3" fmla="*/ 5314950 h 5314950"/>
                <a:gd name="csX4" fmla="*/ 2349825 w 6350324"/>
                <a:gd name="csY4" fmla="*/ 2965125 h 5314950"/>
                <a:gd name="csX5" fmla="*/ 2349825 w 6350324"/>
                <a:gd name="csY5" fmla="*/ 2178375 h 5314950"/>
                <a:gd name="csX6" fmla="*/ 914659 w 6350324"/>
                <a:gd name="csY6" fmla="*/ 13211 h 53149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350324" h="5314950">
                  <a:moveTo>
                    <a:pt x="878564" y="0"/>
                  </a:moveTo>
                  <a:lnTo>
                    <a:pt x="6350324" y="0"/>
                  </a:lnTo>
                  <a:lnTo>
                    <a:pt x="6350324" y="5314950"/>
                  </a:lnTo>
                  <a:lnTo>
                    <a:pt x="0" y="5314950"/>
                  </a:lnTo>
                  <a:cubicBezTo>
                    <a:pt x="1297773" y="5314950"/>
                    <a:pt x="2349825" y="4262898"/>
                    <a:pt x="2349825" y="2965125"/>
                  </a:cubicBezTo>
                  <a:lnTo>
                    <a:pt x="2349825" y="2178375"/>
                  </a:lnTo>
                  <a:cubicBezTo>
                    <a:pt x="2349825" y="1205045"/>
                    <a:pt x="1758046" y="369934"/>
                    <a:pt x="914659" y="13211"/>
                  </a:cubicBezTo>
                  <a:close/>
                </a:path>
              </a:pathLst>
            </a:custGeom>
            <a:solidFill>
              <a:schemeClr val="accent5">
                <a:lumMod val="75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10" name="Tekstvak 9">
              <a:extLst>
                <a:ext uri="{FF2B5EF4-FFF2-40B4-BE49-F238E27FC236}">
                  <a16:creationId xmlns:a16="http://schemas.microsoft.com/office/drawing/2014/main" id="{F502B52D-84B8-DA29-7E37-2D2A897FC781}"/>
                </a:ext>
              </a:extLst>
            </p:cNvPr>
            <p:cNvSpPr txBox="1">
              <a:spLocks/>
            </p:cNvSpPr>
            <p:nvPr/>
          </p:nvSpPr>
          <p:spPr>
            <a:xfrm>
              <a:off x="8244020" y="358775"/>
              <a:ext cx="3956532" cy="1938992"/>
            </a:xfrm>
            <a:prstGeom prst="rect">
              <a:avLst/>
            </a:prstGeom>
            <a:noFill/>
            <a:effectLst>
              <a:outerShdw blurRad="50800" dist="38100" dir="2700000" algn="tl" rotWithShape="0">
                <a:prstClr val="black">
                  <a:alpha val="40000"/>
                </a:prstClr>
              </a:outerShdw>
            </a:effectLst>
          </p:spPr>
          <p:txBody>
            <a:bodyPr wrap="none" rtlCol="0">
              <a:spAutoFit/>
            </a:bodyPr>
            <a:lstStyle/>
            <a:p>
              <a:r>
                <a:rPr lang="nl-NL" sz="2400" dirty="0">
                  <a:solidFill>
                    <a:schemeClr val="bg1"/>
                  </a:solidFill>
                </a:rPr>
                <a:t>Antwoord:</a:t>
              </a:r>
            </a:p>
            <a:p>
              <a:r>
                <a:rPr lang="nl-NL" sz="2400" dirty="0" err="1">
                  <a:solidFill>
                    <a:schemeClr val="bg1"/>
                  </a:solidFill>
                </a:rPr>
                <a:t>Survivor</a:t>
              </a:r>
              <a:r>
                <a:rPr lang="nl-NL" sz="2400" dirty="0">
                  <a:solidFill>
                    <a:schemeClr val="bg1"/>
                  </a:solidFill>
                </a:rPr>
                <a:t> – Eye Of The Tiger</a:t>
              </a:r>
            </a:p>
            <a:p>
              <a:endParaRPr lang="nl-NL" sz="2400" dirty="0">
                <a:solidFill>
                  <a:schemeClr val="bg1"/>
                </a:solidFill>
              </a:endParaRPr>
            </a:p>
            <a:p>
              <a:r>
                <a:rPr lang="nl-NL" sz="2400" i="1" dirty="0">
                  <a:solidFill>
                    <a:schemeClr val="bg1"/>
                  </a:solidFill>
                </a:rPr>
                <a:t>Bonus:</a:t>
              </a:r>
            </a:p>
            <a:p>
              <a:r>
                <a:rPr lang="nl-NL" sz="2400" i="1" dirty="0">
                  <a:solidFill>
                    <a:schemeClr val="bg1"/>
                  </a:solidFill>
                </a:rPr>
                <a:t>Raymond van Barneveld</a:t>
              </a:r>
            </a:p>
          </p:txBody>
        </p:sp>
        <p:sp>
          <p:nvSpPr>
            <p:cNvPr id="11" name="Tekstvak 10">
              <a:extLst>
                <a:ext uri="{FF2B5EF4-FFF2-40B4-BE49-F238E27FC236}">
                  <a16:creationId xmlns:a16="http://schemas.microsoft.com/office/drawing/2014/main" id="{D2236E48-F4A0-6B4A-FF1F-32C2B8703867}"/>
                </a:ext>
              </a:extLst>
            </p:cNvPr>
            <p:cNvSpPr txBox="1">
              <a:spLocks noGrp="1" noRot="1" noMove="1" noResize="1" noEditPoints="1" noAdjustHandles="1" noChangeArrowheads="1" noChangeShapeType="1"/>
            </p:cNvSpPr>
            <p:nvPr/>
          </p:nvSpPr>
          <p:spPr>
            <a:xfrm>
              <a:off x="8509073" y="1119154"/>
              <a:ext cx="184731" cy="584775"/>
            </a:xfrm>
            <a:prstGeom prst="rect">
              <a:avLst/>
            </a:prstGeom>
            <a:noFill/>
          </p:spPr>
          <p:txBody>
            <a:bodyPr wrap="none" rtlCol="0">
              <a:spAutoFit/>
            </a:bodyPr>
            <a:lstStyle/>
            <a:p>
              <a:endParaRPr lang="nl-NL" sz="3200" dirty="0">
                <a:solidFill>
                  <a:schemeClr val="bg1"/>
                </a:solidFill>
                <a:effectLst>
                  <a:outerShdw blurRad="50800" dist="38100" dir="2700000" algn="tl" rotWithShape="0">
                    <a:prstClr val="black">
                      <a:alpha val="40000"/>
                    </a:prstClr>
                  </a:outerShdw>
                </a:effectLst>
              </a:endParaRPr>
            </a:p>
          </p:txBody>
        </p:sp>
        <p:sp>
          <p:nvSpPr>
            <p:cNvPr id="19" name="Tekstvak 18">
              <a:extLst>
                <a:ext uri="{FF2B5EF4-FFF2-40B4-BE49-F238E27FC236}">
                  <a16:creationId xmlns:a16="http://schemas.microsoft.com/office/drawing/2014/main" id="{EF2E0E1E-002E-D540-4E16-F503E8C1742E}"/>
                </a:ext>
              </a:extLst>
            </p:cNvPr>
            <p:cNvSpPr txBox="1">
              <a:spLocks/>
            </p:cNvSpPr>
            <p:nvPr/>
          </p:nvSpPr>
          <p:spPr>
            <a:xfrm>
              <a:off x="7489372" y="2533939"/>
              <a:ext cx="5118020" cy="1477328"/>
            </a:xfrm>
            <a:prstGeom prst="rect">
              <a:avLst/>
            </a:prstGeom>
            <a:noFill/>
          </p:spPr>
          <p:txBody>
            <a:bodyPr wrap="square" numCol="3" rtlCol="0">
              <a:spAutoFit/>
            </a:bodyPr>
            <a:lstStyle/>
            <a:p>
              <a:r>
                <a:rPr lang="nl-NL" dirty="0">
                  <a:solidFill>
                    <a:schemeClr val="bg1"/>
                  </a:solidFill>
                  <a:effectLst>
                    <a:outerShdw blurRad="50800" dist="38100" dir="2700000" algn="tl" rotWithShape="0">
                      <a:prstClr val="black">
                        <a:alpha val="40000"/>
                      </a:prstClr>
                    </a:outerShdw>
                  </a:effectLst>
                </a:rPr>
                <a:t>Artiest goed: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a:p>
              <a:endParaRPr lang="nl-NL" dirty="0">
                <a:solidFill>
                  <a:schemeClr val="bg1"/>
                </a:solidFill>
                <a:effectLst>
                  <a:outerShdw blurRad="50800" dist="38100" dir="2700000" algn="tl" rotWithShape="0">
                    <a:prstClr val="black">
                      <a:alpha val="40000"/>
                    </a:prstClr>
                  </a:outerShdw>
                </a:effectLst>
              </a:endParaRPr>
            </a:p>
            <a:p>
              <a:endParaRPr lang="nl-NL" dirty="0">
                <a:solidFill>
                  <a:schemeClr val="bg1"/>
                </a:solidFill>
                <a:effectLst>
                  <a:outerShdw blurRad="50800" dist="38100" dir="2700000" algn="tl" rotWithShape="0">
                    <a:prstClr val="black">
                      <a:alpha val="40000"/>
                    </a:prstClr>
                  </a:outerShdw>
                </a:effectLst>
              </a:endParaRPr>
            </a:p>
            <a:p>
              <a:endParaRPr lang="nl-NL" dirty="0">
                <a:solidFill>
                  <a:schemeClr val="bg1"/>
                </a:solidFill>
                <a:effectLst>
                  <a:outerShdw blurRad="50800" dist="38100" dir="2700000" algn="tl" rotWithShape="0">
                    <a:prstClr val="black">
                      <a:alpha val="40000"/>
                    </a:prstClr>
                  </a:outerShdw>
                </a:effectLst>
              </a:endParaRPr>
            </a:p>
            <a:p>
              <a:r>
                <a:rPr lang="nl-NL" dirty="0">
                  <a:solidFill>
                    <a:schemeClr val="bg1"/>
                  </a:solidFill>
                  <a:effectLst>
                    <a:outerShdw blurRad="50800" dist="38100" dir="2700000" algn="tl" rotWithShape="0">
                      <a:prstClr val="black">
                        <a:alpha val="40000"/>
                      </a:prstClr>
                    </a:outerShdw>
                  </a:effectLst>
                </a:rPr>
                <a:t>Nummer goed: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a:t>
              </a:r>
            </a:p>
            <a:p>
              <a:pPr marL="285750" indent="-285750">
                <a:buFontTx/>
                <a:buChar char="-"/>
              </a:pPr>
              <a:endParaRPr lang="nl-NL" dirty="0">
                <a:solidFill>
                  <a:schemeClr val="bg1"/>
                </a:solidFill>
                <a:effectLst>
                  <a:outerShdw blurRad="50800" dist="38100" dir="2700000" algn="tl" rotWithShape="0">
                    <a:prstClr val="black">
                      <a:alpha val="40000"/>
                    </a:prstClr>
                  </a:outerShdw>
                </a:effectLst>
              </a:endParaRPr>
            </a:p>
            <a:p>
              <a:pPr marL="285750" indent="-285750">
                <a:buFontTx/>
                <a:buChar char="-"/>
              </a:pPr>
              <a:endParaRPr lang="nl-NL" dirty="0">
                <a:solidFill>
                  <a:schemeClr val="bg1"/>
                </a:solidFill>
                <a:effectLst>
                  <a:outerShdw blurRad="50800" dist="38100" dir="2700000" algn="tl" rotWithShape="0">
                    <a:prstClr val="black">
                      <a:alpha val="40000"/>
                    </a:prstClr>
                  </a:outerShdw>
                </a:effectLst>
              </a:endParaRPr>
            </a:p>
            <a:p>
              <a:endParaRPr lang="nl-NL" i="1" dirty="0">
                <a:solidFill>
                  <a:schemeClr val="bg1"/>
                </a:solidFill>
                <a:effectLst>
                  <a:outerShdw blurRad="50800" dist="38100" dir="2700000" algn="tl" rotWithShape="0">
                    <a:prstClr val="black">
                      <a:alpha val="40000"/>
                    </a:prstClr>
                  </a:outerShdw>
                </a:effectLst>
              </a:endParaRPr>
            </a:p>
            <a:p>
              <a:r>
                <a:rPr lang="nl-NL" i="1" dirty="0">
                  <a:solidFill>
                    <a:schemeClr val="bg1"/>
                  </a:solidFill>
                  <a:effectLst>
                    <a:outerShdw blurRad="50800" dist="38100" dir="2700000" algn="tl" rotWithShape="0">
                      <a:prstClr val="black">
                        <a:alpha val="40000"/>
                      </a:prstClr>
                    </a:outerShdw>
                  </a:effectLst>
                </a:rPr>
                <a:t>Bonus:</a:t>
              </a:r>
            </a:p>
            <a:p>
              <a:pPr marL="285750" indent="-285750">
                <a:buFontTx/>
                <a:buChar char="-"/>
              </a:pPr>
              <a:r>
                <a:rPr lang="nl-NL" i="1" dirty="0">
                  <a:solidFill>
                    <a:schemeClr val="bg1"/>
                  </a:solidFill>
                  <a:effectLst>
                    <a:outerShdw blurRad="50800" dist="38100" dir="2700000" algn="tl" rotWithShape="0">
                      <a:prstClr val="black">
                        <a:alpha val="40000"/>
                      </a:prstClr>
                    </a:outerShdw>
                  </a:effectLst>
                </a:rPr>
                <a:t>1 punt </a:t>
              </a:r>
            </a:p>
            <a:p>
              <a:endParaRPr lang="nl-NL" dirty="0">
                <a:solidFill>
                  <a:schemeClr val="bg1"/>
                </a:solidFill>
                <a:effectLst>
                  <a:outerShdw blurRad="50800" dist="38100" dir="2700000" algn="tl" rotWithShape="0">
                    <a:prstClr val="black">
                      <a:alpha val="40000"/>
                    </a:prstClr>
                  </a:outerShdw>
                </a:effectLst>
              </a:endParaRPr>
            </a:p>
            <a:p>
              <a:endParaRPr lang="nl-NL" dirty="0">
                <a:solidFill>
                  <a:schemeClr val="bg1"/>
                </a:solidFill>
                <a:effectLst>
                  <a:outerShdw blurRad="50800" dist="38100" dir="2700000" algn="tl" rotWithShape="0">
                    <a:prstClr val="black">
                      <a:alpha val="40000"/>
                    </a:prstClr>
                  </a:outerShdw>
                </a:effectLst>
              </a:endParaRPr>
            </a:p>
          </p:txBody>
        </p:sp>
      </p:grpSp>
      <p:pic>
        <p:nvPicPr>
          <p:cNvPr id="2" name="David Guetta - Titanium (Lyrics) ft. Sia">
            <a:hlinkClick r:id="" action="ppaction://media"/>
            <a:extLst>
              <a:ext uri="{FF2B5EF4-FFF2-40B4-BE49-F238E27FC236}">
                <a16:creationId xmlns:a16="http://schemas.microsoft.com/office/drawing/2014/main" id="{EBAD9E86-9BB9-095D-3978-EEE691E012D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668963" y="1992313"/>
            <a:ext cx="609600" cy="609600"/>
          </a:xfrm>
          <a:prstGeom prst="rect">
            <a:avLst/>
          </a:prstGeom>
        </p:spPr>
      </p:pic>
      <p:pic>
        <p:nvPicPr>
          <p:cNvPr id="3" name="Survivor - Eye Of The Tiger (Official HD Video) (1)">
            <a:hlinkClick r:id="" action="ppaction://media"/>
            <a:extLst>
              <a:ext uri="{FF2B5EF4-FFF2-40B4-BE49-F238E27FC236}">
                <a16:creationId xmlns:a16="http://schemas.microsoft.com/office/drawing/2014/main" id="{E38B26EF-50C6-A755-44EB-E128B1545618}"/>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532475" y="53975"/>
            <a:ext cx="609600" cy="609600"/>
          </a:xfrm>
          <a:prstGeom prst="rect">
            <a:avLst/>
          </a:prstGeom>
        </p:spPr>
      </p:pic>
    </p:spTree>
    <p:extLst>
      <p:ext uri="{BB962C8B-B14F-4D97-AF65-F5344CB8AC3E}">
        <p14:creationId xmlns:p14="http://schemas.microsoft.com/office/powerpoint/2010/main" val="3012614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15"/>
                                        </p:tgtEl>
                                      </p:cBhvr>
                                    </p:animEffect>
                                    <p:animScale>
                                      <p:cBhvr>
                                        <p:cTn id="15" dur="750" autoRev="1" fill="hold"/>
                                        <p:tgtEl>
                                          <p:spTgt spid="15"/>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244872" fill="hold"/>
                                        <p:tgtEl>
                                          <p:spTgt spid="3"/>
                                        </p:tgtEl>
                                      </p:cBhvr>
                                    </p:cmd>
                                  </p:childTnLst>
                                </p:cTn>
                              </p:par>
                            </p:childTnLst>
                          </p:cTn>
                        </p:par>
                        <p:par>
                          <p:cTn id="23" fill="hold">
                            <p:stCondLst>
                              <p:cond delay="244872"/>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26" presetClass="emph" presetSubtype="0" repeatCount="indefinite" fill="hold" grpId="1" nodeType="withEffect">
                                  <p:stCondLst>
                                    <p:cond delay="0"/>
                                  </p:stCondLst>
                                  <p:childTnLst>
                                    <p:animEffect transition="out" filter="fade">
                                      <p:cBhvr>
                                        <p:cTn id="28" dur="1500" tmFilter="0, 0; .2, .5; .8, .5; 1, 0"/>
                                        <p:tgtEl>
                                          <p:spTgt spid="14"/>
                                        </p:tgtEl>
                                      </p:cBhvr>
                                    </p:animEffect>
                                    <p:animScale>
                                      <p:cBhvr>
                                        <p:cTn id="29" dur="750" autoRev="1" fill="hold"/>
                                        <p:tgtEl>
                                          <p:spTgt spid="14"/>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2"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par>
                          <p:cTn id="35" fill="hold">
                            <p:stCondLst>
                              <p:cond delay="500"/>
                            </p:stCondLst>
                            <p:childTnLst>
                              <p:par>
                                <p:cTn id="36" presetID="2" presetClass="entr" presetSubtype="2" decel="10000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1000" fill="hold"/>
                                        <p:tgtEl>
                                          <p:spTgt spid="21"/>
                                        </p:tgtEl>
                                        <p:attrNameLst>
                                          <p:attrName>ppt_x</p:attrName>
                                        </p:attrNameLst>
                                      </p:cBhvr>
                                      <p:tavLst>
                                        <p:tav tm="0">
                                          <p:val>
                                            <p:strVal val="1+#ppt_w/2"/>
                                          </p:val>
                                        </p:tav>
                                        <p:tav tm="100000">
                                          <p:val>
                                            <p:strVal val="#ppt_x"/>
                                          </p:val>
                                        </p:tav>
                                      </p:tavLst>
                                    </p:anim>
                                    <p:anim calcmode="lin" valueType="num">
                                      <p:cBhvr additive="base">
                                        <p:cTn id="39" dur="1000" fill="hold"/>
                                        <p:tgtEl>
                                          <p:spTgt spid="21"/>
                                        </p:tgtEl>
                                        <p:attrNameLst>
                                          <p:attrName>ppt_y</p:attrName>
                                        </p:attrNameLst>
                                      </p:cBhvr>
                                      <p:tavLst>
                                        <p:tav tm="0">
                                          <p:val>
                                            <p:strVal val="#ppt_y"/>
                                          </p:val>
                                        </p:tav>
                                        <p:tav tm="100000">
                                          <p:val>
                                            <p:strVal val="#ppt_y"/>
                                          </p:val>
                                        </p:tav>
                                      </p:tavLst>
                                    </p:anim>
                                  </p:childTnLst>
                                </p:cTn>
                              </p:par>
                              <p:par>
                                <p:cTn id="40" presetID="10" presetClass="entr" presetSubtype="0" fill="hold" grpId="0" nodeType="withEffect">
                                  <p:stCondLst>
                                    <p:cond delay="25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26" presetClass="emph" presetSubtype="0" repeatCount="indefinite" fill="hold" grpId="1" nodeType="withEffect">
                                  <p:stCondLst>
                                    <p:cond delay="0"/>
                                  </p:stCondLst>
                                  <p:childTnLst>
                                    <p:animEffect transition="out" filter="fade">
                                      <p:cBhvr>
                                        <p:cTn id="44" dur="1500" tmFilter="0, 0; .2, .5; .8, .5; 1, 0"/>
                                        <p:tgtEl>
                                          <p:spTgt spid="16"/>
                                        </p:tgtEl>
                                      </p:cBhvr>
                                    </p:animEffect>
                                    <p:animScale>
                                      <p:cBhvr>
                                        <p:cTn id="45" dur="7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audio>
              <p:cMediaNode vol="80000">
                <p:cTn id="47" fill="hold" display="0">
                  <p:stCondLst>
                    <p:cond delay="indefinite"/>
                  </p:stCondLst>
                  <p:endCondLst>
                    <p:cond evt="onStopAudio" delay="0">
                      <p:tgtEl>
                        <p:sldTgt/>
                      </p:tgtEl>
                    </p:cond>
                  </p:endCondLst>
                </p:cTn>
                <p:tgtEl>
                  <p:spTgt spid="3"/>
                </p:tgtEl>
              </p:cMediaNode>
            </p:audio>
          </p:childTnLst>
        </p:cTn>
      </p:par>
    </p:tnLst>
    <p:bldLst>
      <p:bldP spid="14" grpId="0"/>
      <p:bldP spid="14" grpId="1"/>
      <p:bldP spid="14" grpId="2"/>
      <p:bldP spid="15" grpId="0"/>
      <p:bldP spid="15" grpId="1"/>
      <p:bldP spid="15" grpId="2"/>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F1B26-2DC6-B7DE-3B31-266A06C5BA9B}"/>
            </a:ext>
          </a:extLst>
        </p:cNvPr>
        <p:cNvGrpSpPr/>
        <p:nvPr/>
      </p:nvGrpSpPr>
      <p:grpSpPr>
        <a:xfrm>
          <a:off x="0" y="0"/>
          <a:ext cx="0" cy="0"/>
          <a:chOff x="0" y="0"/>
          <a:chExt cx="0" cy="0"/>
        </a:xfrm>
      </p:grpSpPr>
      <p:sp>
        <p:nvSpPr>
          <p:cNvPr id="16" name="Tekstvak 15">
            <a:extLst>
              <a:ext uri="{FF2B5EF4-FFF2-40B4-BE49-F238E27FC236}">
                <a16:creationId xmlns:a16="http://schemas.microsoft.com/office/drawing/2014/main" id="{4E9F36D0-D7F2-BE83-72F2-45804835C4D1}"/>
              </a:ext>
            </a:extLst>
          </p:cNvPr>
          <p:cNvSpPr txBox="1">
            <a:spLocks noGrp="1" noRot="1" noMove="1" noResize="1" noEditPoints="1" noAdjustHandles="1" noChangeArrowheads="1" noChangeShapeType="1"/>
          </p:cNvSpPr>
          <p:nvPr/>
        </p:nvSpPr>
        <p:spPr>
          <a:xfrm>
            <a:off x="1912827" y="4829644"/>
            <a:ext cx="8366341" cy="578882"/>
          </a:xfrm>
          <a:prstGeom prst="roundRect">
            <a:avLst/>
          </a:prstGeom>
          <a:noFill/>
        </p:spPr>
        <p:txBody>
          <a:bodyPr wrap="squar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18" name="Graphic 34">
            <a:extLst>
              <a:ext uri="{FF2B5EF4-FFF2-40B4-BE49-F238E27FC236}">
                <a16:creationId xmlns:a16="http://schemas.microsoft.com/office/drawing/2014/main" id="{814F190B-EED1-8A52-0498-99D9188001B3}"/>
              </a:ext>
            </a:extLst>
          </p:cNvPr>
          <p:cNvSpPr>
            <a:spLocks noGrp="1" noRot="1" noChangeAspect="1" noMove="1" noResize="1" noEditPoints="1" noAdjustHandles="1" noChangeArrowheads="1" noChangeShapeType="1"/>
          </p:cNvSpPr>
          <p:nvPr/>
        </p:nvSpPr>
        <p:spPr>
          <a:xfrm>
            <a:off x="5401402" y="3467100"/>
            <a:ext cx="1389193" cy="1284669"/>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bg1"/>
          </a:solidFill>
          <a:ln w="3153" cap="flat">
            <a:solidFill>
              <a:schemeClr val="tx1"/>
            </a:solidFill>
            <a:prstDash val="solid"/>
            <a:miter/>
          </a:ln>
          <a:effectLst>
            <a:outerShdw blurRad="50800" dist="38100" dir="2700000" algn="tl" rotWithShape="0">
              <a:prstClr val="black">
                <a:alpha val="40000"/>
              </a:prstClr>
            </a:outerShdw>
          </a:effectLst>
        </p:spPr>
        <p:txBody>
          <a:bodyPr/>
          <a:lstStyle/>
          <a:p>
            <a:endParaRPr lang="nl-NL"/>
          </a:p>
        </p:txBody>
      </p:sp>
      <p:sp>
        <p:nvSpPr>
          <p:cNvPr id="20" name="Rechthoek: afgeronde hoeken 19">
            <a:extLst>
              <a:ext uri="{FF2B5EF4-FFF2-40B4-BE49-F238E27FC236}">
                <a16:creationId xmlns:a16="http://schemas.microsoft.com/office/drawing/2014/main" id="{844326C5-4E13-A274-D841-7D8C2A5990B9}"/>
              </a:ext>
            </a:extLst>
          </p:cNvPr>
          <p:cNvSpPr>
            <a:spLocks noGrp="1" noRot="1" noMove="1" noResize="1" noEditPoints="1" noAdjustHandles="1" noChangeArrowheads="1" noChangeShapeType="1"/>
          </p:cNvSpPr>
          <p:nvPr/>
        </p:nvSpPr>
        <p:spPr>
          <a:xfrm>
            <a:off x="-10496551" y="5486401"/>
            <a:ext cx="24422102" cy="1287686"/>
          </a:xfrm>
          <a:prstGeom prst="roundRect">
            <a:avLst/>
          </a:prstGeom>
          <a:solidFill>
            <a:schemeClr val="accent5">
              <a:lumMod val="60000"/>
              <a:lumOff val="4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Graphic 16">
            <a:extLst>
              <a:ext uri="{FF2B5EF4-FFF2-40B4-BE49-F238E27FC236}">
                <a16:creationId xmlns:a16="http://schemas.microsoft.com/office/drawing/2014/main" id="{6C27A7D2-4AC7-8E67-811F-6712AFB7AB52}"/>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rcRect/>
          <a:stretch/>
        </p:blipFill>
        <p:spPr>
          <a:xfrm>
            <a:off x="1271107" y="5686851"/>
            <a:ext cx="886784" cy="886784"/>
          </a:xfrm>
          <a:prstGeom prst="rect">
            <a:avLst/>
          </a:prstGeom>
          <a:effectLst>
            <a:outerShdw blurRad="50800" dist="38100" dir="2700000" algn="tl" rotWithShape="0">
              <a:prstClr val="black">
                <a:alpha val="40000"/>
              </a:prstClr>
            </a:outerShdw>
          </a:effectLst>
        </p:spPr>
      </p:pic>
      <p:sp>
        <p:nvSpPr>
          <p:cNvPr id="23" name="Rechthoek: afgeronde hoeken 22">
            <a:extLst>
              <a:ext uri="{FF2B5EF4-FFF2-40B4-BE49-F238E27FC236}">
                <a16:creationId xmlns:a16="http://schemas.microsoft.com/office/drawing/2014/main" id="{F8A9E48C-8BE4-35CA-FC80-4D4078C31B23}"/>
              </a:ext>
            </a:extLst>
          </p:cNvPr>
          <p:cNvSpPr>
            <a:spLocks noGrp="1" noRot="1" noMove="1" noResize="1" noEditPoints="1" noAdjustHandles="1" noChangeArrowheads="1" noChangeShapeType="1"/>
          </p:cNvSpPr>
          <p:nvPr/>
        </p:nvSpPr>
        <p:spPr>
          <a:xfrm>
            <a:off x="2887936" y="5588252"/>
            <a:ext cx="2034626" cy="1084488"/>
          </a:xfrm>
          <a:prstGeom prst="roundRect">
            <a:avLst>
              <a:gd name="adj" fmla="val 50000"/>
            </a:avLst>
          </a:prstGeom>
          <a:solidFill>
            <a:schemeClr val="bg1">
              <a:lumMod val="85000"/>
              <a:alpha val="5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4" name="Graphic 23" descr="Volume met effen opvulling">
            <a:extLst>
              <a:ext uri="{FF2B5EF4-FFF2-40B4-BE49-F238E27FC236}">
                <a16:creationId xmlns:a16="http://schemas.microsoft.com/office/drawing/2014/main" id="{17DCECD6-36FE-4B5A-54A6-B8C7A6D2F0E7}"/>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5652607" y="5686851"/>
            <a:ext cx="886784" cy="886784"/>
          </a:xfrm>
          <a:prstGeom prst="rect">
            <a:avLst/>
          </a:prstGeom>
          <a:effectLst>
            <a:outerShdw blurRad="50800" dist="38100" dir="2700000" algn="tl" rotWithShape="0">
              <a:prstClr val="black">
                <a:alpha val="40000"/>
              </a:prstClr>
            </a:outerShdw>
          </a:effectLst>
        </p:spPr>
      </p:pic>
      <p:pic>
        <p:nvPicPr>
          <p:cNvPr id="26" name="Graphic 25">
            <a:extLst>
              <a:ext uri="{FF2B5EF4-FFF2-40B4-BE49-F238E27FC236}">
                <a16:creationId xmlns:a16="http://schemas.microsoft.com/office/drawing/2014/main" id="{CBE28FBB-B79B-C206-A4FC-A82643F2A70A}"/>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rcRect/>
          <a:stretch/>
        </p:blipFill>
        <p:spPr>
          <a:xfrm>
            <a:off x="7843357" y="5686851"/>
            <a:ext cx="886784" cy="886784"/>
          </a:xfrm>
          <a:prstGeom prst="rect">
            <a:avLst/>
          </a:prstGeom>
          <a:effectLst>
            <a:outerShdw blurRad="50800" dist="38100" dir="2700000" algn="tl" rotWithShape="0">
              <a:prstClr val="black">
                <a:alpha val="40000"/>
              </a:prstClr>
            </a:outerShdw>
          </a:effectLst>
        </p:spPr>
      </p:pic>
      <p:pic>
        <p:nvPicPr>
          <p:cNvPr id="28" name="Graphic 27">
            <a:extLst>
              <a:ext uri="{FF2B5EF4-FFF2-40B4-BE49-F238E27FC236}">
                <a16:creationId xmlns:a16="http://schemas.microsoft.com/office/drawing/2014/main" id="{CFD6D6AA-5EC0-BE9E-CF45-7C758CDAA9C3}"/>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rcRect/>
          <a:stretch/>
        </p:blipFill>
        <p:spPr>
          <a:xfrm>
            <a:off x="10034107" y="5686851"/>
            <a:ext cx="886784" cy="886784"/>
          </a:xfrm>
          <a:prstGeom prst="rect">
            <a:avLst/>
          </a:prstGeom>
          <a:effectLst>
            <a:outerShdw blurRad="50800" dist="38100" dir="2700000" algn="tl" rotWithShape="0">
              <a:prstClr val="black">
                <a:alpha val="40000"/>
              </a:prstClr>
            </a:outerShdw>
          </a:effectLst>
        </p:spPr>
      </p:pic>
      <p:grpSp>
        <p:nvGrpSpPr>
          <p:cNvPr id="12" name="Groep 11">
            <a:extLst>
              <a:ext uri="{FF2B5EF4-FFF2-40B4-BE49-F238E27FC236}">
                <a16:creationId xmlns:a16="http://schemas.microsoft.com/office/drawing/2014/main" id="{F54AE020-CB3C-CDF1-7C65-03326B3120EB}"/>
              </a:ext>
            </a:extLst>
          </p:cNvPr>
          <p:cNvGrpSpPr>
            <a:grpSpLocks noGrp="1" noUngrp="1" noRot="1" noMove="1" noResize="1"/>
          </p:cNvGrpSpPr>
          <p:nvPr/>
        </p:nvGrpSpPr>
        <p:grpSpPr>
          <a:xfrm>
            <a:off x="-4629149" y="-2190750"/>
            <a:ext cx="12820650" cy="5486400"/>
            <a:chOff x="-4629149" y="-2190750"/>
            <a:chExt cx="12820650" cy="5486400"/>
          </a:xfrm>
        </p:grpSpPr>
        <p:sp>
          <p:nvSpPr>
            <p:cNvPr id="7" name="Rechthoek: afgeronde hoeken 6">
              <a:extLst>
                <a:ext uri="{FF2B5EF4-FFF2-40B4-BE49-F238E27FC236}">
                  <a16:creationId xmlns:a16="http://schemas.microsoft.com/office/drawing/2014/main" id="{253FBCC3-ABED-5F1E-DAD8-702C57C9BA5E}"/>
                </a:ext>
              </a:extLst>
            </p:cNvPr>
            <p:cNvSpPr>
              <a:spLocks noGrp="1" noRot="1" noMove="1" noResize="1" noEditPoints="1" noAdjustHandles="1" noChangeArrowheads="1" noChangeShapeType="1"/>
            </p:cNvSpPr>
            <p:nvPr/>
          </p:nvSpPr>
          <p:spPr>
            <a:xfrm>
              <a:off x="-4629149" y="-2190750"/>
              <a:ext cx="12820650" cy="5486400"/>
            </a:xfrm>
            <a:prstGeom prst="roundRect">
              <a:avLst>
                <a:gd name="adj" fmla="val 42830"/>
              </a:avLst>
            </a:prstGeom>
            <a:solidFill>
              <a:schemeClr val="accent5">
                <a:lumMod val="5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7">
              <a:extLst>
                <a:ext uri="{FF2B5EF4-FFF2-40B4-BE49-F238E27FC236}">
                  <a16:creationId xmlns:a16="http://schemas.microsoft.com/office/drawing/2014/main" id="{30631E9C-EC25-483A-7FB2-C5B0D1BCA45F}"/>
                </a:ext>
              </a:extLst>
            </p:cNvPr>
            <p:cNvSpPr txBox="1">
              <a:spLocks noGrp="1" noRot="1" noMove="1" noResize="1" noEditPoints="1" noAdjustHandles="1" noChangeArrowheads="1" noChangeShapeType="1"/>
            </p:cNvSpPr>
            <p:nvPr/>
          </p:nvSpPr>
          <p:spPr>
            <a:xfrm>
              <a:off x="695959" y="697191"/>
              <a:ext cx="4079963" cy="707886"/>
            </a:xfrm>
            <a:prstGeom prst="rect">
              <a:avLst/>
            </a:prstGeom>
            <a:noFill/>
          </p:spPr>
          <p:txBody>
            <a:bodyPr wrap="none" rtlCol="0">
              <a:spAutoFit/>
            </a:bodyPr>
            <a:lstStyle/>
            <a:p>
              <a:r>
                <a:rPr lang="nl-NL" sz="4000" dirty="0">
                  <a:solidFill>
                    <a:schemeClr val="bg1"/>
                  </a:solidFill>
                  <a:effectLst>
                    <a:outerShdw blurRad="50800" dist="38100" dir="2700000" algn="tl" rotWithShape="0">
                      <a:prstClr val="black">
                        <a:alpha val="40000"/>
                      </a:prstClr>
                    </a:outerShdw>
                  </a:effectLst>
                </a:rPr>
                <a:t>Schattingsronde</a:t>
              </a:r>
            </a:p>
          </p:txBody>
        </p:sp>
        <p:sp>
          <p:nvSpPr>
            <p:cNvPr id="9" name="Tekstvak 8">
              <a:extLst>
                <a:ext uri="{FF2B5EF4-FFF2-40B4-BE49-F238E27FC236}">
                  <a16:creationId xmlns:a16="http://schemas.microsoft.com/office/drawing/2014/main" id="{27908667-B493-F504-87D1-ABE31F495FE9}"/>
                </a:ext>
              </a:extLst>
            </p:cNvPr>
            <p:cNvSpPr txBox="1">
              <a:spLocks noGrp="1" noRot="1" noMove="1" noResize="1" noEditPoints="1" noAdjustHandles="1" noChangeArrowheads="1" noChangeShapeType="1"/>
            </p:cNvSpPr>
            <p:nvPr/>
          </p:nvSpPr>
          <p:spPr>
            <a:xfrm>
              <a:off x="695959" y="1560747"/>
              <a:ext cx="5934638" cy="923330"/>
            </a:xfrm>
            <a:prstGeom prst="rect">
              <a:avLst/>
            </a:prstGeom>
            <a:noFill/>
          </p:spPr>
          <p:txBody>
            <a:bodyPr wrap="square" rtlCol="0">
              <a:noAutofit/>
            </a:bodyPr>
            <a:lstStyle/>
            <a:p>
              <a:r>
                <a:rPr lang="nl-NL" sz="2800" dirty="0">
                  <a:solidFill>
                    <a:schemeClr val="bg1"/>
                  </a:solidFill>
                  <a:latin typeface="Congenial" panose="02000503040000020004" pitchFamily="2" charset="0"/>
                </a:rPr>
                <a:t>Hoe snel is de snelste F1 ronde gereden?</a:t>
              </a:r>
            </a:p>
          </p:txBody>
        </p:sp>
      </p:grpSp>
      <p:sp>
        <p:nvSpPr>
          <p:cNvPr id="14" name="Tekstvak 13">
            <a:extLst>
              <a:ext uri="{FF2B5EF4-FFF2-40B4-BE49-F238E27FC236}">
                <a16:creationId xmlns:a16="http://schemas.microsoft.com/office/drawing/2014/main" id="{2B50CB05-3FA3-9B56-2AAE-B96F282837A4}"/>
              </a:ext>
            </a:extLst>
          </p:cNvPr>
          <p:cNvSpPr txBox="1">
            <a:spLocks noGrp="1" noRot="1" noMove="1" noResize="1" noEditPoints="1" noAdjustHandles="1" noChangeArrowheads="1" noChangeShapeType="1"/>
          </p:cNvSpPr>
          <p:nvPr/>
        </p:nvSpPr>
        <p:spPr>
          <a:xfrm>
            <a:off x="2735941" y="4829644"/>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grpSp>
        <p:nvGrpSpPr>
          <p:cNvPr id="21" name="Groep 20">
            <a:extLst>
              <a:ext uri="{FF2B5EF4-FFF2-40B4-BE49-F238E27FC236}">
                <a16:creationId xmlns:a16="http://schemas.microsoft.com/office/drawing/2014/main" id="{24512941-552E-4853-1CD3-E54730AD624D}"/>
              </a:ext>
            </a:extLst>
          </p:cNvPr>
          <p:cNvGrpSpPr>
            <a:grpSpLocks noGrp="1" noUngrp="1" noRot="1" noMove="1" noResize="1"/>
          </p:cNvGrpSpPr>
          <p:nvPr/>
        </p:nvGrpSpPr>
        <p:grpSpPr>
          <a:xfrm>
            <a:off x="5841676" y="-2019300"/>
            <a:ext cx="6765715" cy="5314950"/>
            <a:chOff x="5841676" y="-2019300"/>
            <a:chExt cx="6765715" cy="5314950"/>
          </a:xfrm>
        </p:grpSpPr>
        <p:sp>
          <p:nvSpPr>
            <p:cNvPr id="6" name="Vrije vorm: vorm 5">
              <a:extLst>
                <a:ext uri="{FF2B5EF4-FFF2-40B4-BE49-F238E27FC236}">
                  <a16:creationId xmlns:a16="http://schemas.microsoft.com/office/drawing/2014/main" id="{6CB36413-3B1A-8A6C-C20D-B7C249713E40}"/>
                </a:ext>
              </a:extLst>
            </p:cNvPr>
            <p:cNvSpPr>
              <a:spLocks noGrp="1" noRot="1" noMove="1" noResize="1" noEditPoints="1" noAdjustHandles="1" noChangeArrowheads="1" noChangeShapeType="1"/>
            </p:cNvSpPr>
            <p:nvPr/>
          </p:nvSpPr>
          <p:spPr>
            <a:xfrm>
              <a:off x="5841676" y="-2019300"/>
              <a:ext cx="6350324" cy="5314950"/>
            </a:xfrm>
            <a:custGeom>
              <a:avLst/>
              <a:gdLst>
                <a:gd name="csX0" fmla="*/ 878564 w 6350324"/>
                <a:gd name="csY0" fmla="*/ 0 h 5314950"/>
                <a:gd name="csX1" fmla="*/ 6350324 w 6350324"/>
                <a:gd name="csY1" fmla="*/ 0 h 5314950"/>
                <a:gd name="csX2" fmla="*/ 6350324 w 6350324"/>
                <a:gd name="csY2" fmla="*/ 5314950 h 5314950"/>
                <a:gd name="csX3" fmla="*/ 0 w 6350324"/>
                <a:gd name="csY3" fmla="*/ 5314950 h 5314950"/>
                <a:gd name="csX4" fmla="*/ 2349825 w 6350324"/>
                <a:gd name="csY4" fmla="*/ 2965125 h 5314950"/>
                <a:gd name="csX5" fmla="*/ 2349825 w 6350324"/>
                <a:gd name="csY5" fmla="*/ 2178375 h 5314950"/>
                <a:gd name="csX6" fmla="*/ 914659 w 6350324"/>
                <a:gd name="csY6" fmla="*/ 13211 h 53149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350324" h="5314950">
                  <a:moveTo>
                    <a:pt x="878564" y="0"/>
                  </a:moveTo>
                  <a:lnTo>
                    <a:pt x="6350324" y="0"/>
                  </a:lnTo>
                  <a:lnTo>
                    <a:pt x="6350324" y="5314950"/>
                  </a:lnTo>
                  <a:lnTo>
                    <a:pt x="0" y="5314950"/>
                  </a:lnTo>
                  <a:cubicBezTo>
                    <a:pt x="1297773" y="5314950"/>
                    <a:pt x="2349825" y="4262898"/>
                    <a:pt x="2349825" y="2965125"/>
                  </a:cubicBezTo>
                  <a:lnTo>
                    <a:pt x="2349825" y="2178375"/>
                  </a:lnTo>
                  <a:cubicBezTo>
                    <a:pt x="2349825" y="1205045"/>
                    <a:pt x="1758046" y="369934"/>
                    <a:pt x="914659" y="13211"/>
                  </a:cubicBezTo>
                  <a:close/>
                </a:path>
              </a:pathLst>
            </a:custGeom>
            <a:solidFill>
              <a:schemeClr val="accent5">
                <a:lumMod val="75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10" name="Tekstvak 9">
              <a:extLst>
                <a:ext uri="{FF2B5EF4-FFF2-40B4-BE49-F238E27FC236}">
                  <a16:creationId xmlns:a16="http://schemas.microsoft.com/office/drawing/2014/main" id="{AE70C6AB-3A51-E7A3-95F1-BAE009395A63}"/>
                </a:ext>
              </a:extLst>
            </p:cNvPr>
            <p:cNvSpPr txBox="1">
              <a:spLocks noGrp="1" noRot="1" noMove="1" noResize="1" noEditPoints="1" noAdjustHandles="1" noChangeArrowheads="1" noChangeShapeType="1"/>
            </p:cNvSpPr>
            <p:nvPr/>
          </p:nvSpPr>
          <p:spPr>
            <a:xfrm>
              <a:off x="8509073" y="373530"/>
              <a:ext cx="2209259"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rPr>
                <a:t>Antwoord:</a:t>
              </a:r>
            </a:p>
          </p:txBody>
        </p:sp>
        <p:sp>
          <p:nvSpPr>
            <p:cNvPr id="11" name="Tekstvak 10">
              <a:extLst>
                <a:ext uri="{FF2B5EF4-FFF2-40B4-BE49-F238E27FC236}">
                  <a16:creationId xmlns:a16="http://schemas.microsoft.com/office/drawing/2014/main" id="{26CC0E0D-E6B3-F25A-1193-2EEB95213F0C}"/>
                </a:ext>
              </a:extLst>
            </p:cNvPr>
            <p:cNvSpPr txBox="1">
              <a:spLocks noGrp="1" noRot="1" noMove="1" noResize="1" noEditPoints="1" noAdjustHandles="1" noChangeArrowheads="1" noChangeShapeType="1"/>
            </p:cNvSpPr>
            <p:nvPr/>
          </p:nvSpPr>
          <p:spPr>
            <a:xfrm>
              <a:off x="8509073" y="1119154"/>
              <a:ext cx="3142207" cy="523220"/>
            </a:xfrm>
            <a:prstGeom prst="rect">
              <a:avLst/>
            </a:prstGeom>
            <a:noFill/>
          </p:spPr>
          <p:txBody>
            <a:bodyPr wrap="none" rtlCol="0">
              <a:spAutoFit/>
            </a:bodyPr>
            <a:lstStyle/>
            <a:p>
              <a:r>
                <a:rPr lang="nl-NL" sz="2800" dirty="0">
                  <a:solidFill>
                    <a:schemeClr val="bg1"/>
                  </a:solidFill>
                  <a:effectLst>
                    <a:outerShdw blurRad="50800" dist="38100" dir="2700000" algn="tl" rotWithShape="0">
                      <a:prstClr val="black">
                        <a:alpha val="40000"/>
                      </a:prstClr>
                    </a:outerShdw>
                  </a:effectLst>
                </a:rPr>
                <a:t>1:18,792 seconden</a:t>
              </a:r>
              <a:endParaRPr lang="nl-NL" sz="3200" dirty="0">
                <a:solidFill>
                  <a:schemeClr val="bg1"/>
                </a:solidFill>
                <a:effectLst>
                  <a:outerShdw blurRad="50800" dist="38100" dir="2700000" algn="tl" rotWithShape="0">
                    <a:prstClr val="black">
                      <a:alpha val="40000"/>
                    </a:prstClr>
                  </a:outerShdw>
                </a:effectLst>
              </a:endParaRPr>
            </a:p>
          </p:txBody>
        </p:sp>
        <p:sp>
          <p:nvSpPr>
            <p:cNvPr id="19" name="Tekstvak 18">
              <a:extLst>
                <a:ext uri="{FF2B5EF4-FFF2-40B4-BE49-F238E27FC236}">
                  <a16:creationId xmlns:a16="http://schemas.microsoft.com/office/drawing/2014/main" id="{5E53906C-5C0C-D3F1-4BBD-79141572FDC0}"/>
                </a:ext>
              </a:extLst>
            </p:cNvPr>
            <p:cNvSpPr txBox="1">
              <a:spLocks noGrp="1" noRot="1" noMove="1" noResize="1" noEditPoints="1" noAdjustHandles="1" noChangeArrowheads="1" noChangeShapeType="1"/>
            </p:cNvSpPr>
            <p:nvPr/>
          </p:nvSpPr>
          <p:spPr>
            <a:xfrm>
              <a:off x="7950944" y="2533939"/>
              <a:ext cx="4656447" cy="646331"/>
            </a:xfrm>
            <a:prstGeom prst="rect">
              <a:avLst/>
            </a:prstGeom>
            <a:noFill/>
          </p:spPr>
          <p:txBody>
            <a:bodyPr wrap="square" numCol="1" rtlCol="0">
              <a:spAutoFit/>
            </a:bodyPr>
            <a:lstStyle/>
            <a:p>
              <a:r>
                <a:rPr lang="nl-NL" dirty="0">
                  <a:solidFill>
                    <a:schemeClr val="bg1"/>
                  </a:solidFill>
                  <a:effectLst>
                    <a:outerShdw blurRad="50800" dist="38100" dir="2700000" algn="tl" rotWithShape="0">
                      <a:prstClr val="black">
                        <a:alpha val="40000"/>
                      </a:prstClr>
                    </a:outerShdw>
                  </a:effectLst>
                </a:rPr>
                <a:t>De 2 personen die het dichtst bij zitten:</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p:txBody>
        </p:sp>
      </p:grpSp>
      <p:pic>
        <p:nvPicPr>
          <p:cNvPr id="22" name="Graphic 21">
            <a:extLst>
              <a:ext uri="{FF2B5EF4-FFF2-40B4-BE49-F238E27FC236}">
                <a16:creationId xmlns:a16="http://schemas.microsoft.com/office/drawing/2014/main" id="{490672BD-8619-072D-EB48-BAB8B6B0505E}"/>
              </a:ext>
            </a:extLst>
          </p:cNvPr>
          <p:cNvPicPr>
            <a:picLocks noGrp="1" noRot="1" noChangeAspect="1" noMove="1" noResize="1" noEditPoints="1" noAdjustHandles="1" noChangeArrowheads="1" noChangeShapeType="1" noCrop="1"/>
          </p:cNvPicPr>
          <p:nvPr/>
        </p:nvPicPr>
        <p:blipFill>
          <a:blip r:embed="rId10">
            <a:extLst>
              <a:ext uri="{96DAC541-7B7A-43D3-8B79-37D633B846F1}">
                <asvg:svgBlip xmlns:asvg="http://schemas.microsoft.com/office/drawing/2016/SVG/main" r:embed="rId11"/>
              </a:ext>
            </a:extLst>
          </a:blip>
          <a:srcRect/>
          <a:stretch/>
        </p:blipFill>
        <p:spPr>
          <a:xfrm>
            <a:off x="3365249" y="5588252"/>
            <a:ext cx="1080000" cy="108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62257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14"/>
                                        </p:tgtEl>
                                      </p:cBhvr>
                                    </p:animEffect>
                                    <p:animScale>
                                      <p:cBhvr>
                                        <p:cTn id="15" dur="750" autoRev="1" fill="hold"/>
                                        <p:tgtEl>
                                          <p:spTgt spid="14"/>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childTnLst>
                          </p:cTn>
                        </p:par>
                        <p:par>
                          <p:cTn id="21" fill="hold">
                            <p:stCondLst>
                              <p:cond delay="500"/>
                            </p:stCondLst>
                            <p:childTnLst>
                              <p:par>
                                <p:cTn id="22" presetID="2" presetClass="entr" presetSubtype="2" decel="10000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1000" fill="hold"/>
                                        <p:tgtEl>
                                          <p:spTgt spid="21"/>
                                        </p:tgtEl>
                                        <p:attrNameLst>
                                          <p:attrName>ppt_x</p:attrName>
                                        </p:attrNameLst>
                                      </p:cBhvr>
                                      <p:tavLst>
                                        <p:tav tm="0">
                                          <p:val>
                                            <p:strVal val="1+#ppt_w/2"/>
                                          </p:val>
                                        </p:tav>
                                        <p:tav tm="100000">
                                          <p:val>
                                            <p:strVal val="#ppt_x"/>
                                          </p:val>
                                        </p:tav>
                                      </p:tavLst>
                                    </p:anim>
                                    <p:anim calcmode="lin" valueType="num">
                                      <p:cBhvr additive="base">
                                        <p:cTn id="25" dur="1000" fill="hold"/>
                                        <p:tgtEl>
                                          <p:spTgt spid="21"/>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25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26" presetClass="emph" presetSubtype="0" repeatCount="indefinite" fill="hold" grpId="1" nodeType="withEffect">
                                  <p:stCondLst>
                                    <p:cond delay="0"/>
                                  </p:stCondLst>
                                  <p:childTnLst>
                                    <p:animEffect transition="out" filter="fade">
                                      <p:cBhvr>
                                        <p:cTn id="30" dur="1500" tmFilter="0, 0; .2, .5; .8, .5; 1, 0"/>
                                        <p:tgtEl>
                                          <p:spTgt spid="16"/>
                                        </p:tgtEl>
                                      </p:cBhvr>
                                    </p:animEffect>
                                    <p:animScale>
                                      <p:cBhvr>
                                        <p:cTn id="31" dur="7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4" grpId="0"/>
      <p:bldP spid="14" grpId="1"/>
      <p:bldP spid="14"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1AB95-7E76-AA47-D18A-567A376CB1EA}"/>
            </a:ext>
          </a:extLst>
        </p:cNvPr>
        <p:cNvGrpSpPr/>
        <p:nvPr/>
      </p:nvGrpSpPr>
      <p:grpSpPr>
        <a:xfrm>
          <a:off x="0" y="0"/>
          <a:ext cx="0" cy="0"/>
          <a:chOff x="0" y="0"/>
          <a:chExt cx="0" cy="0"/>
        </a:xfrm>
      </p:grpSpPr>
      <p:sp>
        <p:nvSpPr>
          <p:cNvPr id="15" name="Tekstvak 14">
            <a:extLst>
              <a:ext uri="{FF2B5EF4-FFF2-40B4-BE49-F238E27FC236}">
                <a16:creationId xmlns:a16="http://schemas.microsoft.com/office/drawing/2014/main" id="{C79CC3EB-0A88-2CBE-4746-FBAFBCFCE6E9}"/>
              </a:ext>
            </a:extLst>
          </p:cNvPr>
          <p:cNvSpPr txBox="1">
            <a:spLocks noGrp="1" noRot="1" noMove="1" noResize="1" noEditPoints="1" noAdjustHandles="1" noChangeArrowheads="1" noChangeShapeType="1"/>
          </p:cNvSpPr>
          <p:nvPr/>
        </p:nvSpPr>
        <p:spPr>
          <a:xfrm>
            <a:off x="1898374" y="4829644"/>
            <a:ext cx="8395247"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om het fragment af te spelen</a:t>
            </a:r>
          </a:p>
        </p:txBody>
      </p:sp>
      <p:sp>
        <p:nvSpPr>
          <p:cNvPr id="16" name="Tekstvak 15">
            <a:extLst>
              <a:ext uri="{FF2B5EF4-FFF2-40B4-BE49-F238E27FC236}">
                <a16:creationId xmlns:a16="http://schemas.microsoft.com/office/drawing/2014/main" id="{A084ACDF-6C48-7538-B5FE-408160A440AF}"/>
              </a:ext>
            </a:extLst>
          </p:cNvPr>
          <p:cNvSpPr txBox="1">
            <a:spLocks noGrp="1" noRot="1" noMove="1" noResize="1" noEditPoints="1" noAdjustHandles="1" noChangeArrowheads="1" noChangeShapeType="1"/>
          </p:cNvSpPr>
          <p:nvPr/>
        </p:nvSpPr>
        <p:spPr>
          <a:xfrm>
            <a:off x="6799085" y="4352918"/>
            <a:ext cx="5629234" cy="1055608"/>
          </a:xfrm>
          <a:prstGeom prst="roundRect">
            <a:avLst/>
          </a:prstGeom>
          <a:noFill/>
        </p:spPr>
        <p:txBody>
          <a:bodyPr wrap="squar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grpSp>
        <p:nvGrpSpPr>
          <p:cNvPr id="25" name="Groep 24">
            <a:extLst>
              <a:ext uri="{FF2B5EF4-FFF2-40B4-BE49-F238E27FC236}">
                <a16:creationId xmlns:a16="http://schemas.microsoft.com/office/drawing/2014/main" id="{4ACB4363-44AA-FF4E-F1B5-FD0F524996A8}"/>
              </a:ext>
            </a:extLst>
          </p:cNvPr>
          <p:cNvGrpSpPr/>
          <p:nvPr/>
        </p:nvGrpSpPr>
        <p:grpSpPr>
          <a:xfrm>
            <a:off x="8509072" y="3266251"/>
            <a:ext cx="3870099" cy="2260780"/>
            <a:chOff x="-5711391" y="3363396"/>
            <a:chExt cx="3870099" cy="2260780"/>
          </a:xfrm>
          <a:solidFill>
            <a:schemeClr val="bg1"/>
          </a:solidFill>
        </p:grpSpPr>
        <p:sp>
          <p:nvSpPr>
            <p:cNvPr id="13" name="Rechthoek 12">
              <a:extLst>
                <a:ext uri="{FF2B5EF4-FFF2-40B4-BE49-F238E27FC236}">
                  <a16:creationId xmlns:a16="http://schemas.microsoft.com/office/drawing/2014/main" id="{81D102E5-763E-D46D-1F21-FF9F86ACDE36}"/>
                </a:ext>
              </a:extLst>
            </p:cNvPr>
            <p:cNvSpPr/>
            <p:nvPr/>
          </p:nvSpPr>
          <p:spPr>
            <a:xfrm>
              <a:off x="-5711391" y="3363396"/>
              <a:ext cx="3870099" cy="2260780"/>
            </a:xfrm>
            <a:prstGeom prst="rect">
              <a:avLst/>
            </a:prstGeom>
            <a:solidFill>
              <a:schemeClr val="accent5">
                <a:lumMod val="20000"/>
                <a:lumOff val="80000"/>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Graphic 3" descr="Vernieuwen met effen opvulling">
              <a:extLst>
                <a:ext uri="{FF2B5EF4-FFF2-40B4-BE49-F238E27FC236}">
                  <a16:creationId xmlns:a16="http://schemas.microsoft.com/office/drawing/2014/main" id="{3AF8A75D-EBD1-FBF2-6722-7C017FCB97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25385" y="3713845"/>
              <a:ext cx="914400" cy="914400"/>
            </a:xfrm>
            <a:prstGeom prst="rect">
              <a:avLst/>
            </a:prstGeom>
            <a:effectLst>
              <a:outerShdw blurRad="50800" dist="38100" dir="2700000" algn="tl" rotWithShape="0">
                <a:prstClr val="black">
                  <a:alpha val="40000"/>
                </a:prstClr>
              </a:outerShdw>
            </a:effectLst>
          </p:spPr>
        </p:pic>
        <p:sp>
          <p:nvSpPr>
            <p:cNvPr id="5" name="Tekstvak 4">
              <a:extLst>
                <a:ext uri="{FF2B5EF4-FFF2-40B4-BE49-F238E27FC236}">
                  <a16:creationId xmlns:a16="http://schemas.microsoft.com/office/drawing/2014/main" id="{1E5E5E81-EF45-B67D-A3F0-BF22009AF72A}"/>
                </a:ext>
              </a:extLst>
            </p:cNvPr>
            <p:cNvSpPr txBox="1"/>
            <p:nvPr/>
          </p:nvSpPr>
          <p:spPr>
            <a:xfrm>
              <a:off x="-5429251" y="4655404"/>
              <a:ext cx="3322132" cy="830997"/>
            </a:xfrm>
            <a:prstGeom prst="rect">
              <a:avLst/>
            </a:prstGeom>
            <a:noFill/>
          </p:spPr>
          <p:txBody>
            <a:bodyPr wrap="square" rtlCol="0">
              <a:spAutoFit/>
            </a:bodyPr>
            <a:lstStyle/>
            <a:p>
              <a:pPr algn="ctr"/>
              <a:r>
                <a:rPr lang="nl-NL" sz="2400" dirty="0">
                  <a:solidFill>
                    <a:schemeClr val="bg1"/>
                  </a:solidFill>
                  <a:effectLst>
                    <a:outerShdw blurRad="50800" dist="38100" dir="2700000" algn="tl" rotWithShape="0">
                      <a:prstClr val="black">
                        <a:alpha val="40000"/>
                      </a:prstClr>
                    </a:outerShdw>
                  </a:effectLst>
                </a:rPr>
                <a:t>Klik hier om opnieuw af te spelen</a:t>
              </a:r>
            </a:p>
          </p:txBody>
        </p:sp>
      </p:grpSp>
      <p:sp>
        <p:nvSpPr>
          <p:cNvPr id="18" name="Graphic 34">
            <a:extLst>
              <a:ext uri="{FF2B5EF4-FFF2-40B4-BE49-F238E27FC236}">
                <a16:creationId xmlns:a16="http://schemas.microsoft.com/office/drawing/2014/main" id="{AF7E1B3F-BA0D-CDB5-B0E6-D61741EF9B9D}"/>
              </a:ext>
            </a:extLst>
          </p:cNvPr>
          <p:cNvSpPr>
            <a:spLocks noGrp="1" noRot="1" noChangeAspect="1" noMove="1" noResize="1" noEditPoints="1" noAdjustHandles="1" noChangeArrowheads="1" noChangeShapeType="1"/>
          </p:cNvSpPr>
          <p:nvPr/>
        </p:nvSpPr>
        <p:spPr>
          <a:xfrm>
            <a:off x="5401402" y="3467100"/>
            <a:ext cx="1389193" cy="1284669"/>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bg1"/>
          </a:solidFill>
          <a:ln w="3153" cap="flat">
            <a:solidFill>
              <a:schemeClr val="tx1"/>
            </a:solidFill>
            <a:prstDash val="solid"/>
            <a:miter/>
          </a:ln>
          <a:effectLst>
            <a:outerShdw blurRad="50800" dist="38100" dir="2700000" algn="tl" rotWithShape="0">
              <a:prstClr val="black">
                <a:alpha val="40000"/>
              </a:prstClr>
            </a:outerShdw>
          </a:effectLst>
        </p:spPr>
        <p:txBody>
          <a:bodyPr/>
          <a:lstStyle/>
          <a:p>
            <a:endParaRPr lang="nl-NL"/>
          </a:p>
        </p:txBody>
      </p:sp>
      <p:sp>
        <p:nvSpPr>
          <p:cNvPr id="20" name="Rechthoek: afgeronde hoeken 19">
            <a:extLst>
              <a:ext uri="{FF2B5EF4-FFF2-40B4-BE49-F238E27FC236}">
                <a16:creationId xmlns:a16="http://schemas.microsoft.com/office/drawing/2014/main" id="{84EAE282-1767-252D-9A99-E7C80CFC37A0}"/>
              </a:ext>
            </a:extLst>
          </p:cNvPr>
          <p:cNvSpPr>
            <a:spLocks noGrp="1" noRot="1" noMove="1" noResize="1" noEditPoints="1" noAdjustHandles="1" noChangeArrowheads="1" noChangeShapeType="1"/>
          </p:cNvSpPr>
          <p:nvPr/>
        </p:nvSpPr>
        <p:spPr>
          <a:xfrm>
            <a:off x="-10496551" y="5486401"/>
            <a:ext cx="24422102" cy="1287686"/>
          </a:xfrm>
          <a:prstGeom prst="roundRect">
            <a:avLst/>
          </a:prstGeom>
          <a:solidFill>
            <a:schemeClr val="accent5">
              <a:lumMod val="60000"/>
              <a:lumOff val="4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Graphic 16">
            <a:extLst>
              <a:ext uri="{FF2B5EF4-FFF2-40B4-BE49-F238E27FC236}">
                <a16:creationId xmlns:a16="http://schemas.microsoft.com/office/drawing/2014/main" id="{772FBF63-E1F8-2B2B-F233-149F3826B79D}"/>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rcRect/>
          <a:stretch/>
        </p:blipFill>
        <p:spPr>
          <a:xfrm>
            <a:off x="1271107" y="5686851"/>
            <a:ext cx="886784" cy="886784"/>
          </a:xfrm>
          <a:prstGeom prst="rect">
            <a:avLst/>
          </a:prstGeom>
          <a:effectLst>
            <a:outerShdw blurRad="50800" dist="38100" dir="2700000" algn="tl" rotWithShape="0">
              <a:prstClr val="black">
                <a:alpha val="40000"/>
              </a:prstClr>
            </a:outerShdw>
          </a:effectLst>
        </p:spPr>
      </p:pic>
      <p:pic>
        <p:nvPicPr>
          <p:cNvPr id="22" name="Graphic 21">
            <a:extLst>
              <a:ext uri="{FF2B5EF4-FFF2-40B4-BE49-F238E27FC236}">
                <a16:creationId xmlns:a16="http://schemas.microsoft.com/office/drawing/2014/main" id="{FFA5F8EC-3175-22CD-A022-4BED1F789E63}"/>
              </a:ext>
            </a:extLst>
          </p:cNvPr>
          <p:cNvPicPr>
            <a:picLocks noGrp="1" noRot="1" noChangeAspect="1" noMove="1" noResize="1" noEditPoints="1" noAdjustHandles="1" noChangeArrowheads="1" noChangeShapeType="1" noCrop="1"/>
          </p:cNvPicPr>
          <p:nvPr/>
        </p:nvPicPr>
        <p:blipFill>
          <a:blip r:embed="rId10">
            <a:extLst>
              <a:ext uri="{96DAC541-7B7A-43D3-8B79-37D633B846F1}">
                <asvg:svgBlip xmlns:asvg="http://schemas.microsoft.com/office/drawing/2016/SVG/main" r:embed="rId11"/>
              </a:ext>
            </a:extLst>
          </a:blip>
          <a:srcRect/>
          <a:stretch/>
        </p:blipFill>
        <p:spPr>
          <a:xfrm>
            <a:off x="3461857" y="5686851"/>
            <a:ext cx="886784" cy="886784"/>
          </a:xfrm>
          <a:prstGeom prst="rect">
            <a:avLst/>
          </a:prstGeom>
          <a:effectLst>
            <a:outerShdw blurRad="50800" dist="38100" dir="2700000" algn="tl" rotWithShape="0">
              <a:prstClr val="black">
                <a:alpha val="40000"/>
              </a:prstClr>
            </a:outerShdw>
          </a:effectLst>
        </p:spPr>
      </p:pic>
      <p:sp>
        <p:nvSpPr>
          <p:cNvPr id="23" name="Rechthoek: afgeronde hoeken 22">
            <a:extLst>
              <a:ext uri="{FF2B5EF4-FFF2-40B4-BE49-F238E27FC236}">
                <a16:creationId xmlns:a16="http://schemas.microsoft.com/office/drawing/2014/main" id="{CE6ECD08-E6AD-E27B-0552-14721573B7CC}"/>
              </a:ext>
            </a:extLst>
          </p:cNvPr>
          <p:cNvSpPr>
            <a:spLocks noGrp="1" noRot="1" noMove="1" noResize="1" noEditPoints="1" noAdjustHandles="1" noChangeArrowheads="1" noChangeShapeType="1"/>
          </p:cNvSpPr>
          <p:nvPr/>
        </p:nvSpPr>
        <p:spPr>
          <a:xfrm>
            <a:off x="9431066" y="5587999"/>
            <a:ext cx="2034626" cy="1084488"/>
          </a:xfrm>
          <a:prstGeom prst="roundRect">
            <a:avLst>
              <a:gd name="adj" fmla="val 50000"/>
            </a:avLst>
          </a:prstGeom>
          <a:solidFill>
            <a:schemeClr val="bg1">
              <a:lumMod val="85000"/>
              <a:alpha val="5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4" name="Graphic 23" descr="Volume met effen opvulling">
            <a:extLst>
              <a:ext uri="{FF2B5EF4-FFF2-40B4-BE49-F238E27FC236}">
                <a16:creationId xmlns:a16="http://schemas.microsoft.com/office/drawing/2014/main" id="{AE83198D-6986-1633-9E2D-570D48575740}"/>
              </a:ext>
            </a:extLst>
          </p:cNvPr>
          <p:cNvPicPr>
            <a:picLocks noGrp="1" noRot="1" noChangeAspect="1" noMove="1" noResize="1" noEditPoints="1" noAdjustHandles="1" noChangeArrowheads="1" noChangeShapeType="1" noCrop="1"/>
          </p:cNvPicPr>
          <p:nvPr/>
        </p:nvPicPr>
        <p:blipFill>
          <a:blip r:embed="rId12">
            <a:extLst>
              <a:ext uri="{96DAC541-7B7A-43D3-8B79-37D633B846F1}">
                <asvg:svgBlip xmlns:asvg="http://schemas.microsoft.com/office/drawing/2016/SVG/main" r:embed="rId13"/>
              </a:ext>
            </a:extLst>
          </a:blip>
          <a:stretch>
            <a:fillRect/>
          </a:stretch>
        </p:blipFill>
        <p:spPr>
          <a:xfrm>
            <a:off x="5652607" y="5686851"/>
            <a:ext cx="886784" cy="886784"/>
          </a:xfrm>
          <a:prstGeom prst="rect">
            <a:avLst/>
          </a:prstGeom>
          <a:effectLst>
            <a:outerShdw blurRad="50800" dist="38100" dir="2700000" algn="tl" rotWithShape="0">
              <a:prstClr val="black">
                <a:alpha val="40000"/>
              </a:prstClr>
            </a:outerShdw>
          </a:effectLst>
        </p:spPr>
      </p:pic>
      <p:pic>
        <p:nvPicPr>
          <p:cNvPr id="26" name="Graphic 25">
            <a:extLst>
              <a:ext uri="{FF2B5EF4-FFF2-40B4-BE49-F238E27FC236}">
                <a16:creationId xmlns:a16="http://schemas.microsoft.com/office/drawing/2014/main" id="{03124A9A-D8B5-B886-D098-02FD1F81BF0E}"/>
              </a:ext>
            </a:extLst>
          </p:cNvPr>
          <p:cNvPicPr>
            <a:picLocks noGrp="1" noRot="1" noChangeAspect="1" noMove="1" noResize="1" noEditPoints="1" noAdjustHandles="1" noChangeArrowheads="1" noChangeShapeType="1" noCrop="1"/>
          </p:cNvPicPr>
          <p:nvPr/>
        </p:nvPicPr>
        <p:blipFill>
          <a:blip r:embed="rId14">
            <a:extLst>
              <a:ext uri="{96DAC541-7B7A-43D3-8B79-37D633B846F1}">
                <asvg:svgBlip xmlns:asvg="http://schemas.microsoft.com/office/drawing/2016/SVG/main" r:embed="rId15"/>
              </a:ext>
            </a:extLst>
          </a:blip>
          <a:srcRect/>
          <a:stretch/>
        </p:blipFill>
        <p:spPr>
          <a:xfrm>
            <a:off x="7843357" y="5686851"/>
            <a:ext cx="886784" cy="886784"/>
          </a:xfrm>
          <a:prstGeom prst="rect">
            <a:avLst/>
          </a:prstGeom>
          <a:effectLst>
            <a:outerShdw blurRad="50800" dist="38100" dir="2700000" algn="tl" rotWithShape="0">
              <a:prstClr val="black">
                <a:alpha val="40000"/>
              </a:prstClr>
            </a:outerShdw>
          </a:effectLst>
        </p:spPr>
      </p:pic>
      <p:pic>
        <p:nvPicPr>
          <p:cNvPr id="28" name="Graphic 27">
            <a:extLst>
              <a:ext uri="{FF2B5EF4-FFF2-40B4-BE49-F238E27FC236}">
                <a16:creationId xmlns:a16="http://schemas.microsoft.com/office/drawing/2014/main" id="{6A7F95B9-9E2B-553F-2A60-47C91D1C47B2}"/>
              </a:ext>
            </a:extLst>
          </p:cNvPr>
          <p:cNvPicPr>
            <a:picLocks noGrp="1" noRot="1" noChangeAspect="1" noMove="1" noResize="1" noEditPoints="1" noAdjustHandles="1" noChangeArrowheads="1" noChangeShapeType="1" noCrop="1"/>
          </p:cNvPicPr>
          <p:nvPr/>
        </p:nvPicPr>
        <p:blipFill>
          <a:blip r:embed="rId16">
            <a:extLst>
              <a:ext uri="{96DAC541-7B7A-43D3-8B79-37D633B846F1}">
                <asvg:svgBlip xmlns:asvg="http://schemas.microsoft.com/office/drawing/2016/SVG/main" r:embed="rId17"/>
              </a:ext>
            </a:extLst>
          </a:blip>
          <a:srcRect/>
          <a:stretch/>
        </p:blipFill>
        <p:spPr>
          <a:xfrm>
            <a:off x="9908379" y="5587999"/>
            <a:ext cx="1080000" cy="1080000"/>
          </a:xfrm>
          <a:prstGeom prst="rect">
            <a:avLst/>
          </a:prstGeom>
          <a:effectLst>
            <a:outerShdw blurRad="50800" dist="38100" dir="2700000" algn="tl" rotWithShape="0">
              <a:prstClr val="black">
                <a:alpha val="40000"/>
              </a:prstClr>
            </a:outerShdw>
          </a:effectLst>
        </p:spPr>
      </p:pic>
      <p:grpSp>
        <p:nvGrpSpPr>
          <p:cNvPr id="12" name="Groep 11">
            <a:extLst>
              <a:ext uri="{FF2B5EF4-FFF2-40B4-BE49-F238E27FC236}">
                <a16:creationId xmlns:a16="http://schemas.microsoft.com/office/drawing/2014/main" id="{A44764F6-12FA-2B7E-2FE0-BE792BAC6809}"/>
              </a:ext>
            </a:extLst>
          </p:cNvPr>
          <p:cNvGrpSpPr>
            <a:grpSpLocks noGrp="1" noUngrp="1" noRot="1" noMove="1" noResize="1"/>
          </p:cNvGrpSpPr>
          <p:nvPr/>
        </p:nvGrpSpPr>
        <p:grpSpPr>
          <a:xfrm>
            <a:off x="-4629149" y="-2190750"/>
            <a:ext cx="12820650" cy="5486400"/>
            <a:chOff x="-4629149" y="-2190750"/>
            <a:chExt cx="12820650" cy="5486400"/>
          </a:xfrm>
        </p:grpSpPr>
        <p:sp>
          <p:nvSpPr>
            <p:cNvPr id="7" name="Rechthoek: afgeronde hoeken 6">
              <a:extLst>
                <a:ext uri="{FF2B5EF4-FFF2-40B4-BE49-F238E27FC236}">
                  <a16:creationId xmlns:a16="http://schemas.microsoft.com/office/drawing/2014/main" id="{2A726EB4-4796-EC47-FA9C-73177BAEBBC5}"/>
                </a:ext>
              </a:extLst>
            </p:cNvPr>
            <p:cNvSpPr>
              <a:spLocks noGrp="1" noRot="1" noMove="1" noResize="1" noEditPoints="1" noAdjustHandles="1" noChangeArrowheads="1" noChangeShapeType="1"/>
            </p:cNvSpPr>
            <p:nvPr/>
          </p:nvSpPr>
          <p:spPr>
            <a:xfrm>
              <a:off x="-4629149" y="-2190750"/>
              <a:ext cx="12820650" cy="5486400"/>
            </a:xfrm>
            <a:prstGeom prst="roundRect">
              <a:avLst>
                <a:gd name="adj" fmla="val 42830"/>
              </a:avLst>
            </a:prstGeom>
            <a:solidFill>
              <a:schemeClr val="accent5">
                <a:lumMod val="5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7">
              <a:extLst>
                <a:ext uri="{FF2B5EF4-FFF2-40B4-BE49-F238E27FC236}">
                  <a16:creationId xmlns:a16="http://schemas.microsoft.com/office/drawing/2014/main" id="{0B56BFB0-C55D-DAD7-5888-289D9FF4E803}"/>
                </a:ext>
              </a:extLst>
            </p:cNvPr>
            <p:cNvSpPr txBox="1">
              <a:spLocks noGrp="1" noRot="1" noMove="1" noResize="1" noEditPoints="1" noAdjustHandles="1" noChangeArrowheads="1" noChangeShapeType="1"/>
            </p:cNvSpPr>
            <p:nvPr/>
          </p:nvSpPr>
          <p:spPr>
            <a:xfrm>
              <a:off x="766584" y="708475"/>
              <a:ext cx="4325223" cy="707886"/>
            </a:xfrm>
            <a:prstGeom prst="rect">
              <a:avLst/>
            </a:prstGeom>
            <a:noFill/>
          </p:spPr>
          <p:txBody>
            <a:bodyPr wrap="none" rtlCol="0">
              <a:spAutoFit/>
            </a:bodyPr>
            <a:lstStyle/>
            <a:p>
              <a:r>
                <a:rPr lang="nl-NL" sz="4000" dirty="0">
                  <a:solidFill>
                    <a:schemeClr val="bg1"/>
                  </a:solidFill>
                  <a:effectLst>
                    <a:outerShdw blurRad="50800" dist="38100" dir="2700000" algn="tl" rotWithShape="0">
                      <a:prstClr val="black">
                        <a:alpha val="40000"/>
                      </a:prstClr>
                    </a:outerShdw>
                  </a:effectLst>
                </a:rPr>
                <a:t>Het sportmoment</a:t>
              </a:r>
            </a:p>
          </p:txBody>
        </p:sp>
        <p:sp>
          <p:nvSpPr>
            <p:cNvPr id="9" name="Tekstvak 8">
              <a:extLst>
                <a:ext uri="{FF2B5EF4-FFF2-40B4-BE49-F238E27FC236}">
                  <a16:creationId xmlns:a16="http://schemas.microsoft.com/office/drawing/2014/main" id="{BAABF132-0C70-F9BE-908D-27BAACF8D43A}"/>
                </a:ext>
              </a:extLst>
            </p:cNvPr>
            <p:cNvSpPr txBox="1">
              <a:spLocks noGrp="1" noRot="1" noMove="1" noResize="1" noEditPoints="1" noAdjustHandles="1" noChangeArrowheads="1" noChangeShapeType="1"/>
            </p:cNvSpPr>
            <p:nvPr/>
          </p:nvSpPr>
          <p:spPr>
            <a:xfrm>
              <a:off x="766584" y="1572031"/>
              <a:ext cx="5934638" cy="923330"/>
            </a:xfrm>
            <a:prstGeom prst="rect">
              <a:avLst/>
            </a:prstGeom>
            <a:noFill/>
          </p:spPr>
          <p:txBody>
            <a:bodyPr wrap="square" rtlCol="0">
              <a:noAutofit/>
            </a:bodyPr>
            <a:lstStyle/>
            <a:p>
              <a:r>
                <a:rPr lang="nl-NL" sz="2800" dirty="0">
                  <a:solidFill>
                    <a:schemeClr val="bg1"/>
                  </a:solidFill>
                  <a:effectLst>
                    <a:outerShdw blurRad="50800" dist="38100" dir="2700000" algn="tl" rotWithShape="0">
                      <a:prstClr val="black">
                        <a:alpha val="40000"/>
                      </a:prstClr>
                    </a:outerShdw>
                  </a:effectLst>
                </a:rPr>
                <a:t>Omschrijf wat er gebeurd in het geluidsfragment</a:t>
              </a:r>
            </a:p>
          </p:txBody>
        </p:sp>
      </p:grpSp>
      <p:sp>
        <p:nvSpPr>
          <p:cNvPr id="14" name="Tekstvak 13">
            <a:extLst>
              <a:ext uri="{FF2B5EF4-FFF2-40B4-BE49-F238E27FC236}">
                <a16:creationId xmlns:a16="http://schemas.microsoft.com/office/drawing/2014/main" id="{379972EB-E4BE-0913-70D7-9EEDB4467025}"/>
              </a:ext>
            </a:extLst>
          </p:cNvPr>
          <p:cNvSpPr txBox="1">
            <a:spLocks/>
          </p:cNvSpPr>
          <p:nvPr/>
        </p:nvSpPr>
        <p:spPr>
          <a:xfrm>
            <a:off x="545194" y="4811013"/>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grpSp>
        <p:nvGrpSpPr>
          <p:cNvPr id="21" name="Groep 20">
            <a:extLst>
              <a:ext uri="{FF2B5EF4-FFF2-40B4-BE49-F238E27FC236}">
                <a16:creationId xmlns:a16="http://schemas.microsoft.com/office/drawing/2014/main" id="{77220A94-4C7A-9DCD-9E6C-4205DC9628E5}"/>
              </a:ext>
            </a:extLst>
          </p:cNvPr>
          <p:cNvGrpSpPr>
            <a:grpSpLocks noGrp="1" noUngrp="1" noRot="1" noMove="1" noResize="1"/>
          </p:cNvGrpSpPr>
          <p:nvPr/>
        </p:nvGrpSpPr>
        <p:grpSpPr>
          <a:xfrm>
            <a:off x="5841676" y="-2019300"/>
            <a:ext cx="6765715" cy="5314950"/>
            <a:chOff x="5841676" y="-2019300"/>
            <a:chExt cx="6765715" cy="5314950"/>
          </a:xfrm>
        </p:grpSpPr>
        <p:sp>
          <p:nvSpPr>
            <p:cNvPr id="6" name="Vrije vorm: vorm 5">
              <a:extLst>
                <a:ext uri="{FF2B5EF4-FFF2-40B4-BE49-F238E27FC236}">
                  <a16:creationId xmlns:a16="http://schemas.microsoft.com/office/drawing/2014/main" id="{7697F68D-6711-0B8D-B93D-4BFBB0A9986C}"/>
                </a:ext>
              </a:extLst>
            </p:cNvPr>
            <p:cNvSpPr>
              <a:spLocks noGrp="1" noRot="1" noMove="1" noResize="1" noEditPoints="1" noAdjustHandles="1" noChangeArrowheads="1" noChangeShapeType="1"/>
            </p:cNvSpPr>
            <p:nvPr/>
          </p:nvSpPr>
          <p:spPr>
            <a:xfrm>
              <a:off x="5841676" y="-2019300"/>
              <a:ext cx="6350324" cy="5314950"/>
            </a:xfrm>
            <a:custGeom>
              <a:avLst/>
              <a:gdLst>
                <a:gd name="csX0" fmla="*/ 878564 w 6350324"/>
                <a:gd name="csY0" fmla="*/ 0 h 5314950"/>
                <a:gd name="csX1" fmla="*/ 6350324 w 6350324"/>
                <a:gd name="csY1" fmla="*/ 0 h 5314950"/>
                <a:gd name="csX2" fmla="*/ 6350324 w 6350324"/>
                <a:gd name="csY2" fmla="*/ 5314950 h 5314950"/>
                <a:gd name="csX3" fmla="*/ 0 w 6350324"/>
                <a:gd name="csY3" fmla="*/ 5314950 h 5314950"/>
                <a:gd name="csX4" fmla="*/ 2349825 w 6350324"/>
                <a:gd name="csY4" fmla="*/ 2965125 h 5314950"/>
                <a:gd name="csX5" fmla="*/ 2349825 w 6350324"/>
                <a:gd name="csY5" fmla="*/ 2178375 h 5314950"/>
                <a:gd name="csX6" fmla="*/ 914659 w 6350324"/>
                <a:gd name="csY6" fmla="*/ 13211 h 53149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350324" h="5314950">
                  <a:moveTo>
                    <a:pt x="878564" y="0"/>
                  </a:moveTo>
                  <a:lnTo>
                    <a:pt x="6350324" y="0"/>
                  </a:lnTo>
                  <a:lnTo>
                    <a:pt x="6350324" y="5314950"/>
                  </a:lnTo>
                  <a:lnTo>
                    <a:pt x="0" y="5314950"/>
                  </a:lnTo>
                  <a:cubicBezTo>
                    <a:pt x="1297773" y="5314950"/>
                    <a:pt x="2349825" y="4262898"/>
                    <a:pt x="2349825" y="2965125"/>
                  </a:cubicBezTo>
                  <a:lnTo>
                    <a:pt x="2349825" y="2178375"/>
                  </a:lnTo>
                  <a:cubicBezTo>
                    <a:pt x="2349825" y="1205045"/>
                    <a:pt x="1758046" y="369934"/>
                    <a:pt x="914659" y="13211"/>
                  </a:cubicBezTo>
                  <a:close/>
                </a:path>
              </a:pathLst>
            </a:custGeom>
            <a:solidFill>
              <a:schemeClr val="accent5">
                <a:lumMod val="75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10" name="Tekstvak 9">
              <a:extLst>
                <a:ext uri="{FF2B5EF4-FFF2-40B4-BE49-F238E27FC236}">
                  <a16:creationId xmlns:a16="http://schemas.microsoft.com/office/drawing/2014/main" id="{F1470E2F-7221-0D8E-B214-47B1C40EF01B}"/>
                </a:ext>
              </a:extLst>
            </p:cNvPr>
            <p:cNvSpPr txBox="1">
              <a:spLocks noGrp="1" noRot="1" noMove="1" noResize="1" noEditPoints="1" noAdjustHandles="1" noChangeArrowheads="1" noChangeShapeType="1"/>
            </p:cNvSpPr>
            <p:nvPr/>
          </p:nvSpPr>
          <p:spPr>
            <a:xfrm>
              <a:off x="8509073" y="373530"/>
              <a:ext cx="2209259"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rPr>
                <a:t>Antwoord:</a:t>
              </a:r>
            </a:p>
          </p:txBody>
        </p:sp>
        <p:sp>
          <p:nvSpPr>
            <p:cNvPr id="11" name="Tekstvak 10">
              <a:extLst>
                <a:ext uri="{FF2B5EF4-FFF2-40B4-BE49-F238E27FC236}">
                  <a16:creationId xmlns:a16="http://schemas.microsoft.com/office/drawing/2014/main" id="{2AD9B22B-48E4-B25F-0895-091CBE3F5220}"/>
                </a:ext>
              </a:extLst>
            </p:cNvPr>
            <p:cNvSpPr txBox="1">
              <a:spLocks noGrp="1" noRot="1" noMove="1" noResize="1" noEditPoints="1" noAdjustHandles="1" noChangeArrowheads="1" noChangeShapeType="1"/>
            </p:cNvSpPr>
            <p:nvPr/>
          </p:nvSpPr>
          <p:spPr>
            <a:xfrm>
              <a:off x="8509072" y="1042209"/>
              <a:ext cx="3682927" cy="1323439"/>
            </a:xfrm>
            <a:prstGeom prst="rect">
              <a:avLst/>
            </a:prstGeom>
            <a:noFill/>
          </p:spPr>
          <p:txBody>
            <a:bodyPr wrap="square" rtlCol="0">
              <a:spAutoFit/>
            </a:bodyPr>
            <a:lstStyle/>
            <a:p>
              <a:r>
                <a:rPr lang="nl-NL" sz="2000" dirty="0">
                  <a:solidFill>
                    <a:schemeClr val="bg1"/>
                  </a:solidFill>
                  <a:effectLst>
                    <a:outerShdw blurRad="50800" dist="38100" dir="2700000" algn="tl" rotWithShape="0">
                      <a:prstClr val="black">
                        <a:alpha val="40000"/>
                      </a:prstClr>
                    </a:outerShdw>
                  </a:effectLst>
                </a:rPr>
                <a:t>In de laatste minuut wint manchester City de competitie, door een goal van Sergio </a:t>
              </a:r>
              <a:r>
                <a:rPr lang="nl-NL" sz="2000" dirty="0" err="1">
                  <a:solidFill>
                    <a:schemeClr val="bg1"/>
                  </a:solidFill>
                  <a:effectLst>
                    <a:outerShdw blurRad="50800" dist="38100" dir="2700000" algn="tl" rotWithShape="0">
                      <a:prstClr val="black">
                        <a:alpha val="40000"/>
                      </a:prstClr>
                    </a:outerShdw>
                  </a:effectLst>
                </a:rPr>
                <a:t>Aguëro</a:t>
              </a:r>
              <a:r>
                <a:rPr lang="nl-NL" sz="2000" dirty="0">
                  <a:solidFill>
                    <a:schemeClr val="bg1"/>
                  </a:solidFill>
                  <a:effectLst>
                    <a:outerShdw blurRad="50800" dist="38100" dir="2700000" algn="tl" rotWithShape="0">
                      <a:prstClr val="black">
                        <a:alpha val="40000"/>
                      </a:prstClr>
                    </a:outerShdw>
                  </a:effectLst>
                </a:rPr>
                <a:t>.</a:t>
              </a:r>
              <a:endParaRPr lang="nl-NL" sz="2400" dirty="0">
                <a:solidFill>
                  <a:schemeClr val="bg1"/>
                </a:solidFill>
                <a:effectLst>
                  <a:outerShdw blurRad="50800" dist="38100" dir="2700000" algn="tl" rotWithShape="0">
                    <a:prstClr val="black">
                      <a:alpha val="40000"/>
                    </a:prstClr>
                  </a:outerShdw>
                </a:effectLst>
              </a:endParaRPr>
            </a:p>
          </p:txBody>
        </p:sp>
        <p:sp>
          <p:nvSpPr>
            <p:cNvPr id="19" name="Tekstvak 18">
              <a:extLst>
                <a:ext uri="{FF2B5EF4-FFF2-40B4-BE49-F238E27FC236}">
                  <a16:creationId xmlns:a16="http://schemas.microsoft.com/office/drawing/2014/main" id="{56306DBE-882D-1A05-3B27-678C98649439}"/>
                </a:ext>
              </a:extLst>
            </p:cNvPr>
            <p:cNvSpPr txBox="1">
              <a:spLocks/>
            </p:cNvSpPr>
            <p:nvPr/>
          </p:nvSpPr>
          <p:spPr>
            <a:xfrm>
              <a:off x="7950944" y="2533939"/>
              <a:ext cx="4656447" cy="646331"/>
            </a:xfrm>
            <a:prstGeom prst="rect">
              <a:avLst/>
            </a:prstGeom>
            <a:noFill/>
          </p:spPr>
          <p:txBody>
            <a:bodyPr wrap="square" numCol="1" rtlCol="0">
              <a:spAutoFit/>
            </a:bodyPr>
            <a:lstStyle/>
            <a:p>
              <a:r>
                <a:rPr lang="nl-NL"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p:txBody>
        </p:sp>
      </p:grpSp>
      <p:pic>
        <p:nvPicPr>
          <p:cNvPr id="2" name="That Last Minute Sergio Agüero goal to clinch title 2012">
            <a:hlinkClick r:id="" action="ppaction://media"/>
            <a:extLst>
              <a:ext uri="{FF2B5EF4-FFF2-40B4-BE49-F238E27FC236}">
                <a16:creationId xmlns:a16="http://schemas.microsoft.com/office/drawing/2014/main" id="{8C04B8E8-E51D-9492-3748-89E634217638}"/>
              </a:ext>
            </a:extLst>
          </p:cNvPr>
          <p:cNvPicPr>
            <a:picLocks noChangeAspect="1"/>
          </p:cNvPicPr>
          <p:nvPr>
            <a:audioFile r:link="rId1"/>
            <p:extLst>
              <p:ext uri="{DAA4B4D4-6D71-4841-9C94-3DE7FCFB9230}">
                <p14:media xmlns:p14="http://schemas.microsoft.com/office/powerpoint/2010/main" r:embed="rId2">
                  <p14:trim st="1742" end="45419.8333"/>
                </p14:media>
              </p:ext>
            </p:extLst>
          </p:nvPr>
        </p:nvPicPr>
        <p:blipFill>
          <a:blip r:embed="rId18"/>
          <a:stretch>
            <a:fillRect/>
          </a:stretch>
        </p:blipFill>
        <p:spPr>
          <a:xfrm>
            <a:off x="-5916613" y="1528763"/>
            <a:ext cx="609600" cy="609600"/>
          </a:xfrm>
          <a:prstGeom prst="rect">
            <a:avLst/>
          </a:prstGeom>
        </p:spPr>
      </p:pic>
      <p:pic>
        <p:nvPicPr>
          <p:cNvPr id="27" name="Aguerooo !!! Last 10 Mins Manchester City QPR 3-2">
            <a:hlinkClick r:id="" action="ppaction://media"/>
            <a:extLst>
              <a:ext uri="{FF2B5EF4-FFF2-40B4-BE49-F238E27FC236}">
                <a16:creationId xmlns:a16="http://schemas.microsoft.com/office/drawing/2014/main" id="{DAE37182-A5C1-615B-12A7-80E9BEEDE6C2}"/>
              </a:ext>
            </a:extLst>
          </p:cNvPr>
          <p:cNvPicPr>
            <a:picLocks noChangeAspect="1"/>
          </p:cNvPicPr>
          <p:nvPr>
            <a:videoFile r:link="rId3"/>
            <p:extLst>
              <p:ext uri="{DAA4B4D4-6D71-4841-9C94-3DE7FCFB9230}">
                <p14:media xmlns:p14="http://schemas.microsoft.com/office/powerpoint/2010/main" r:embed="rId4">
                  <p14:trim st="507500" end="262681.1718"/>
                </p14:media>
              </p:ext>
            </p:extLst>
          </p:nvPr>
        </p:nvPicPr>
        <p:blipFill>
          <a:blip r:embed="rId19"/>
          <a:stretch>
            <a:fillRect/>
          </a:stretch>
        </p:blipFill>
        <p:spPr>
          <a:xfrm>
            <a:off x="971802" y="3426590"/>
            <a:ext cx="3376839" cy="1899472"/>
          </a:xfrm>
          <a:prstGeom prst="rect">
            <a:avLst/>
          </a:prstGeom>
        </p:spPr>
      </p:pic>
    </p:spTree>
    <p:extLst>
      <p:ext uri="{BB962C8B-B14F-4D97-AF65-F5344CB8AC3E}">
        <p14:creationId xmlns:p14="http://schemas.microsoft.com/office/powerpoint/2010/main" val="1241822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15"/>
                                        </p:tgtEl>
                                      </p:cBhvr>
                                    </p:animEffect>
                                    <p:animScale>
                                      <p:cBhvr>
                                        <p:cTn id="15" dur="750" autoRev="1" fill="hold"/>
                                        <p:tgtEl>
                                          <p:spTgt spid="15"/>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9132" fill="hold"/>
                                        <p:tgtEl>
                                          <p:spTgt spid="2"/>
                                        </p:tgtEl>
                                      </p:cBhvr>
                                    </p:cmd>
                                  </p:childTnLst>
                                </p:cTn>
                              </p:par>
                            </p:childTnLst>
                          </p:cTn>
                        </p:par>
                        <p:par>
                          <p:cTn id="23" fill="hold">
                            <p:stCondLst>
                              <p:cond delay="9132"/>
                            </p:stCondLst>
                            <p:childTnLst>
                              <p:par>
                                <p:cTn id="24" presetID="10" presetClass="entr" presetSubtype="0"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par>
                          <p:cTn id="27" fill="hold">
                            <p:stCondLst>
                              <p:cond delay="9632"/>
                            </p:stCondLst>
                            <p:childTnLst>
                              <p:par>
                                <p:cTn id="28" presetID="10"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26" presetClass="emph" presetSubtype="0" repeatCount="indefinite" fill="hold" grpId="1" nodeType="withEffect">
                                  <p:stCondLst>
                                    <p:cond delay="0"/>
                                  </p:stCondLst>
                                  <p:childTnLst>
                                    <p:animEffect transition="out" filter="fade">
                                      <p:cBhvr>
                                        <p:cTn id="32" dur="1500" tmFilter="0, 0; .2, .5; .8, .5; 1, 0"/>
                                        <p:tgtEl>
                                          <p:spTgt spid="14"/>
                                        </p:tgtEl>
                                      </p:cBhvr>
                                    </p:animEffect>
                                    <p:animScale>
                                      <p:cBhvr>
                                        <p:cTn id="33" dur="750" autoRev="1" fill="hold"/>
                                        <p:tgtEl>
                                          <p:spTgt spid="14"/>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2" nodeType="click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5"/>
                                        </p:tgtEl>
                                      </p:cBhvr>
                                    </p:animEffect>
                                    <p:set>
                                      <p:cBhvr>
                                        <p:cTn id="41" dur="1" fill="hold">
                                          <p:stCondLst>
                                            <p:cond delay="499"/>
                                          </p:stCondLst>
                                        </p:cTn>
                                        <p:tgtEl>
                                          <p:spTgt spid="25"/>
                                        </p:tgtEl>
                                        <p:attrNameLst>
                                          <p:attrName>style.visibility</p:attrName>
                                        </p:attrNameLst>
                                      </p:cBhvr>
                                      <p:to>
                                        <p:strVal val="hidden"/>
                                      </p:to>
                                    </p:set>
                                  </p:childTnLst>
                                </p:cTn>
                              </p:par>
                            </p:childTnLst>
                          </p:cTn>
                        </p:par>
                        <p:par>
                          <p:cTn id="42" fill="hold">
                            <p:stCondLst>
                              <p:cond delay="500"/>
                            </p:stCondLst>
                            <p:childTnLst>
                              <p:par>
                                <p:cTn id="43" presetID="3" presetClass="mediacall" presetSubtype="0" fill="hold" nodeType="afterEffect">
                                  <p:stCondLst>
                                    <p:cond delay="0"/>
                                  </p:stCondLst>
                                  <p:childTnLst>
                                    <p:cmd type="call" cmd="stop">
                                      <p:cBhvr>
                                        <p:cTn id="44" dur="1" fill="hold"/>
                                        <p:tgtEl>
                                          <p:spTgt spid="2"/>
                                        </p:tgtEl>
                                      </p:cBhvr>
                                    </p:cmd>
                                  </p:childTnLst>
                                </p:cTn>
                              </p:par>
                              <p:par>
                                <p:cTn id="45" presetID="10"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par>
                          <p:cTn id="48" fill="hold">
                            <p:stCondLst>
                              <p:cond delay="1000"/>
                            </p:stCondLst>
                            <p:childTnLst>
                              <p:par>
                                <p:cTn id="49" presetID="1" presetClass="mediacall" presetSubtype="0" fill="hold" nodeType="afterEffect">
                                  <p:stCondLst>
                                    <p:cond delay="0"/>
                                  </p:stCondLst>
                                  <p:childTnLst>
                                    <p:cmd type="call" cmd="playFrom(0.0)">
                                      <p:cBhvr>
                                        <p:cTn id="50" dur="8500" fill="hold"/>
                                        <p:tgtEl>
                                          <p:spTgt spid="27"/>
                                        </p:tgtEl>
                                      </p:cBhvr>
                                    </p:cmd>
                                  </p:childTnLst>
                                </p:cTn>
                              </p:par>
                              <p:par>
                                <p:cTn id="51" presetID="2" presetClass="entr" presetSubtype="2" decel="10000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1000" fill="hold"/>
                                        <p:tgtEl>
                                          <p:spTgt spid="21"/>
                                        </p:tgtEl>
                                        <p:attrNameLst>
                                          <p:attrName>ppt_x</p:attrName>
                                        </p:attrNameLst>
                                      </p:cBhvr>
                                      <p:tavLst>
                                        <p:tav tm="0">
                                          <p:val>
                                            <p:strVal val="1+#ppt_w/2"/>
                                          </p:val>
                                        </p:tav>
                                        <p:tav tm="100000">
                                          <p:val>
                                            <p:strVal val="#ppt_x"/>
                                          </p:val>
                                        </p:tav>
                                      </p:tavLst>
                                    </p:anim>
                                    <p:anim calcmode="lin" valueType="num">
                                      <p:cBhvr additive="base">
                                        <p:cTn id="54" dur="1000" fill="hold"/>
                                        <p:tgtEl>
                                          <p:spTgt spid="21"/>
                                        </p:tgtEl>
                                        <p:attrNameLst>
                                          <p:attrName>ppt_y</p:attrName>
                                        </p:attrNameLst>
                                      </p:cBhvr>
                                      <p:tavLst>
                                        <p:tav tm="0">
                                          <p:val>
                                            <p:strVal val="#ppt_y"/>
                                          </p:val>
                                        </p:tav>
                                        <p:tav tm="100000">
                                          <p:val>
                                            <p:strVal val="#ppt_y"/>
                                          </p:val>
                                        </p:tav>
                                      </p:tavLst>
                                    </p:anim>
                                  </p:childTnLst>
                                </p:cTn>
                              </p:par>
                              <p:par>
                                <p:cTn id="55" presetID="10" presetClass="entr" presetSubtype="0" fill="hold" grpId="0" nodeType="withEffect">
                                  <p:stCondLst>
                                    <p:cond delay="250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par>
                                <p:cTn id="58" presetID="26" presetClass="emph" presetSubtype="0" repeatCount="indefinite" fill="hold" grpId="1" nodeType="withEffect">
                                  <p:stCondLst>
                                    <p:cond delay="0"/>
                                  </p:stCondLst>
                                  <p:childTnLst>
                                    <p:animEffect transition="out" filter="fade">
                                      <p:cBhvr>
                                        <p:cTn id="59" dur="1500" tmFilter="0, 0; .2, .5; .8, .5; 1, 0"/>
                                        <p:tgtEl>
                                          <p:spTgt spid="16"/>
                                        </p:tgtEl>
                                      </p:cBhvr>
                                    </p:animEffect>
                                    <p:animScale>
                                      <p:cBhvr>
                                        <p:cTn id="60" dur="7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
                </p:tgtEl>
              </p:cMediaNode>
            </p:audio>
            <p:seq concurrent="1" nextAc="seek">
              <p:cTn id="62" restart="whenNotActive" fill="hold" evtFilter="cancelBubble" nodeType="interactiveSeq">
                <p:stCondLst>
                  <p:cond evt="onClick" delay="0">
                    <p:tgtEl>
                      <p:spTgt spid="25"/>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9132" fill="hold"/>
                                        <p:tgtEl>
                                          <p:spTgt spid="2"/>
                                        </p:tgtEl>
                                      </p:cBhvr>
                                    </p:cmd>
                                  </p:childTnLst>
                                </p:cTn>
                              </p:par>
                            </p:childTnLst>
                          </p:cTn>
                        </p:par>
                      </p:childTnLst>
                    </p:cTn>
                  </p:par>
                </p:childTnLst>
              </p:cTn>
              <p:nextCondLst>
                <p:cond evt="onClick" delay="0">
                  <p:tgtEl>
                    <p:spTgt spid="25"/>
                  </p:tgtEl>
                </p:cond>
              </p:nextCondLst>
            </p:seq>
            <p:video>
              <p:cMediaNode vol="80000">
                <p:cTn id="67" fill="hold" display="0">
                  <p:stCondLst>
                    <p:cond delay="indefinite"/>
                  </p:stCondLst>
                </p:cTn>
                <p:tgtEl>
                  <p:spTgt spid="27"/>
                </p:tgtEl>
              </p:cMediaNode>
            </p:video>
          </p:childTnLst>
        </p:cTn>
      </p:par>
    </p:tnLst>
    <p:bldLst>
      <p:bldP spid="15" grpId="0"/>
      <p:bldP spid="15" grpId="1"/>
      <p:bldP spid="15" grpId="2"/>
      <p:bldP spid="16" grpId="0"/>
      <p:bldP spid="16" grpId="1"/>
      <p:bldP spid="14" grpId="0"/>
      <p:bldP spid="14" grpId="1"/>
      <p:bldP spid="1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AA195-6E89-015A-32D2-513BB9AED125}"/>
            </a:ext>
          </a:extLst>
        </p:cNvPr>
        <p:cNvGrpSpPr/>
        <p:nvPr/>
      </p:nvGrpSpPr>
      <p:grpSpPr>
        <a:xfrm>
          <a:off x="0" y="0"/>
          <a:ext cx="0" cy="0"/>
          <a:chOff x="0" y="0"/>
          <a:chExt cx="0" cy="0"/>
        </a:xfrm>
      </p:grpSpPr>
      <p:sp>
        <p:nvSpPr>
          <p:cNvPr id="16" name="Tekstvak 15">
            <a:extLst>
              <a:ext uri="{FF2B5EF4-FFF2-40B4-BE49-F238E27FC236}">
                <a16:creationId xmlns:a16="http://schemas.microsoft.com/office/drawing/2014/main" id="{90E56840-75AC-C504-BF69-C18A54C67BCE}"/>
              </a:ext>
            </a:extLst>
          </p:cNvPr>
          <p:cNvSpPr txBox="1">
            <a:spLocks noGrp="1" noRot="1" noMove="1" noResize="1" noEditPoints="1" noAdjustHandles="1" noChangeArrowheads="1" noChangeShapeType="1"/>
          </p:cNvSpPr>
          <p:nvPr/>
        </p:nvSpPr>
        <p:spPr>
          <a:xfrm>
            <a:off x="1912827" y="4829644"/>
            <a:ext cx="8366341" cy="578882"/>
          </a:xfrm>
          <a:prstGeom prst="roundRect">
            <a:avLst/>
          </a:prstGeom>
          <a:noFill/>
        </p:spPr>
        <p:txBody>
          <a:bodyPr wrap="squar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18" name="Graphic 34">
            <a:extLst>
              <a:ext uri="{FF2B5EF4-FFF2-40B4-BE49-F238E27FC236}">
                <a16:creationId xmlns:a16="http://schemas.microsoft.com/office/drawing/2014/main" id="{FB5E1F3C-353A-0068-54FF-59E46BDCDDF5}"/>
              </a:ext>
            </a:extLst>
          </p:cNvPr>
          <p:cNvSpPr>
            <a:spLocks noGrp="1" noRot="1" noChangeAspect="1" noMove="1" noResize="1" noEditPoints="1" noAdjustHandles="1" noChangeArrowheads="1" noChangeShapeType="1"/>
          </p:cNvSpPr>
          <p:nvPr/>
        </p:nvSpPr>
        <p:spPr>
          <a:xfrm>
            <a:off x="5401402" y="3467100"/>
            <a:ext cx="1389193" cy="1284669"/>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bg1"/>
          </a:solidFill>
          <a:ln w="3153" cap="flat">
            <a:solidFill>
              <a:schemeClr val="tx1"/>
            </a:solidFill>
            <a:prstDash val="solid"/>
            <a:miter/>
          </a:ln>
          <a:effectLst>
            <a:outerShdw blurRad="50800" dist="38100" dir="2700000" algn="tl" rotWithShape="0">
              <a:prstClr val="black">
                <a:alpha val="40000"/>
              </a:prstClr>
            </a:outerShdw>
          </a:effectLst>
        </p:spPr>
        <p:txBody>
          <a:bodyPr/>
          <a:lstStyle/>
          <a:p>
            <a:endParaRPr lang="nl-NL"/>
          </a:p>
        </p:txBody>
      </p:sp>
      <p:sp>
        <p:nvSpPr>
          <p:cNvPr id="20" name="Rechthoek: afgeronde hoeken 19">
            <a:extLst>
              <a:ext uri="{FF2B5EF4-FFF2-40B4-BE49-F238E27FC236}">
                <a16:creationId xmlns:a16="http://schemas.microsoft.com/office/drawing/2014/main" id="{4C4A0EE4-B210-C791-FA12-DC1E9AFF7CC2}"/>
              </a:ext>
            </a:extLst>
          </p:cNvPr>
          <p:cNvSpPr>
            <a:spLocks noGrp="1" noRot="1" noMove="1" noResize="1" noEditPoints="1" noAdjustHandles="1" noChangeArrowheads="1" noChangeShapeType="1"/>
          </p:cNvSpPr>
          <p:nvPr/>
        </p:nvSpPr>
        <p:spPr>
          <a:xfrm>
            <a:off x="-10496551" y="5486401"/>
            <a:ext cx="24422102" cy="1287686"/>
          </a:xfrm>
          <a:prstGeom prst="roundRect">
            <a:avLst/>
          </a:prstGeom>
          <a:solidFill>
            <a:schemeClr val="accent5">
              <a:lumMod val="60000"/>
              <a:lumOff val="4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Graphic 16">
            <a:extLst>
              <a:ext uri="{FF2B5EF4-FFF2-40B4-BE49-F238E27FC236}">
                <a16:creationId xmlns:a16="http://schemas.microsoft.com/office/drawing/2014/main" id="{F2374AC9-33B1-ABEF-245B-00BD7C368A5B}"/>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rcRect/>
          <a:stretch/>
        </p:blipFill>
        <p:spPr>
          <a:xfrm>
            <a:off x="1271107" y="5686851"/>
            <a:ext cx="886784" cy="886784"/>
          </a:xfrm>
          <a:prstGeom prst="rect">
            <a:avLst/>
          </a:prstGeom>
          <a:effectLst>
            <a:outerShdw blurRad="50800" dist="38100" dir="2700000" algn="tl" rotWithShape="0">
              <a:prstClr val="black">
                <a:alpha val="40000"/>
              </a:prstClr>
            </a:outerShdw>
          </a:effectLst>
        </p:spPr>
      </p:pic>
      <p:pic>
        <p:nvPicPr>
          <p:cNvPr id="22" name="Graphic 21">
            <a:extLst>
              <a:ext uri="{FF2B5EF4-FFF2-40B4-BE49-F238E27FC236}">
                <a16:creationId xmlns:a16="http://schemas.microsoft.com/office/drawing/2014/main" id="{CFB46CEE-19F4-A0A5-D99D-B1E9C71F1E95}"/>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rcRect/>
          <a:stretch/>
        </p:blipFill>
        <p:spPr>
          <a:xfrm>
            <a:off x="3461857" y="5686851"/>
            <a:ext cx="886784" cy="886784"/>
          </a:xfrm>
          <a:prstGeom prst="rect">
            <a:avLst/>
          </a:prstGeom>
          <a:effectLst>
            <a:outerShdw blurRad="50800" dist="38100" dir="2700000" algn="tl" rotWithShape="0">
              <a:prstClr val="black">
                <a:alpha val="40000"/>
              </a:prstClr>
            </a:outerShdw>
          </a:effectLst>
        </p:spPr>
      </p:pic>
      <p:sp>
        <p:nvSpPr>
          <p:cNvPr id="23" name="Rechthoek: afgeronde hoeken 22">
            <a:extLst>
              <a:ext uri="{FF2B5EF4-FFF2-40B4-BE49-F238E27FC236}">
                <a16:creationId xmlns:a16="http://schemas.microsoft.com/office/drawing/2014/main" id="{CB5FE48E-1D52-0BFA-84BE-06EB99B11E0A}"/>
              </a:ext>
            </a:extLst>
          </p:cNvPr>
          <p:cNvSpPr>
            <a:spLocks noGrp="1" noRot="1" noMove="1" noResize="1" noEditPoints="1" noAdjustHandles="1" noChangeArrowheads="1" noChangeShapeType="1"/>
          </p:cNvSpPr>
          <p:nvPr/>
        </p:nvSpPr>
        <p:spPr>
          <a:xfrm>
            <a:off x="7269436" y="5587999"/>
            <a:ext cx="2034626" cy="1084488"/>
          </a:xfrm>
          <a:prstGeom prst="roundRect">
            <a:avLst>
              <a:gd name="adj" fmla="val 50000"/>
            </a:avLst>
          </a:prstGeom>
          <a:solidFill>
            <a:schemeClr val="bg1">
              <a:lumMod val="85000"/>
              <a:alpha val="5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Graphic 25">
            <a:extLst>
              <a:ext uri="{FF2B5EF4-FFF2-40B4-BE49-F238E27FC236}">
                <a16:creationId xmlns:a16="http://schemas.microsoft.com/office/drawing/2014/main" id="{8CED5E25-B35E-0A9B-A9D5-5AA2E8E33F1C}"/>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rcRect/>
          <a:stretch/>
        </p:blipFill>
        <p:spPr>
          <a:xfrm>
            <a:off x="7746749" y="5587999"/>
            <a:ext cx="1080000" cy="1080000"/>
          </a:xfrm>
          <a:prstGeom prst="rect">
            <a:avLst/>
          </a:prstGeom>
          <a:effectLst>
            <a:outerShdw blurRad="50800" dist="38100" dir="2700000" algn="tl" rotWithShape="0">
              <a:prstClr val="black">
                <a:alpha val="40000"/>
              </a:prstClr>
            </a:outerShdw>
          </a:effectLst>
        </p:spPr>
      </p:pic>
      <p:pic>
        <p:nvPicPr>
          <p:cNvPr id="28" name="Graphic 27">
            <a:extLst>
              <a:ext uri="{FF2B5EF4-FFF2-40B4-BE49-F238E27FC236}">
                <a16:creationId xmlns:a16="http://schemas.microsoft.com/office/drawing/2014/main" id="{4A812C9F-ADCA-EC97-B5A9-A3C974856C44}"/>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rcRect/>
          <a:stretch/>
        </p:blipFill>
        <p:spPr>
          <a:xfrm>
            <a:off x="10034107" y="5686851"/>
            <a:ext cx="886784" cy="886784"/>
          </a:xfrm>
          <a:prstGeom prst="rect">
            <a:avLst/>
          </a:prstGeom>
          <a:effectLst>
            <a:outerShdw blurRad="50800" dist="38100" dir="2700000" algn="tl" rotWithShape="0">
              <a:prstClr val="black">
                <a:alpha val="40000"/>
              </a:prstClr>
            </a:outerShdw>
          </a:effectLst>
        </p:spPr>
      </p:pic>
      <p:grpSp>
        <p:nvGrpSpPr>
          <p:cNvPr id="12" name="Groep 11">
            <a:extLst>
              <a:ext uri="{FF2B5EF4-FFF2-40B4-BE49-F238E27FC236}">
                <a16:creationId xmlns:a16="http://schemas.microsoft.com/office/drawing/2014/main" id="{DE7580F7-7657-CDEB-A9BC-D8B548C9DFF4}"/>
              </a:ext>
            </a:extLst>
          </p:cNvPr>
          <p:cNvGrpSpPr>
            <a:grpSpLocks noGrp="1" noUngrp="1" noRot="1" noMove="1" noResize="1"/>
          </p:cNvGrpSpPr>
          <p:nvPr/>
        </p:nvGrpSpPr>
        <p:grpSpPr>
          <a:xfrm>
            <a:off x="-4629149" y="-2190750"/>
            <a:ext cx="12820650" cy="5486400"/>
            <a:chOff x="-4629149" y="-2190750"/>
            <a:chExt cx="12820650" cy="5486400"/>
          </a:xfrm>
        </p:grpSpPr>
        <p:sp>
          <p:nvSpPr>
            <p:cNvPr id="7" name="Rechthoek: afgeronde hoeken 6">
              <a:extLst>
                <a:ext uri="{FF2B5EF4-FFF2-40B4-BE49-F238E27FC236}">
                  <a16:creationId xmlns:a16="http://schemas.microsoft.com/office/drawing/2014/main" id="{996AF9F2-A5D5-5C7E-362B-48237F89AC30}"/>
                </a:ext>
              </a:extLst>
            </p:cNvPr>
            <p:cNvSpPr>
              <a:spLocks noGrp="1" noRot="1" noMove="1" noResize="1" noEditPoints="1" noAdjustHandles="1" noChangeArrowheads="1" noChangeShapeType="1"/>
            </p:cNvSpPr>
            <p:nvPr/>
          </p:nvSpPr>
          <p:spPr>
            <a:xfrm>
              <a:off x="-4629149" y="-2190750"/>
              <a:ext cx="12820650" cy="5486400"/>
            </a:xfrm>
            <a:prstGeom prst="roundRect">
              <a:avLst>
                <a:gd name="adj" fmla="val 42830"/>
              </a:avLst>
            </a:prstGeom>
            <a:solidFill>
              <a:schemeClr val="accent5">
                <a:lumMod val="5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66FDEBBB-0182-1A53-D098-7600AF5550D0}"/>
                </a:ext>
              </a:extLst>
            </p:cNvPr>
            <p:cNvSpPr txBox="1">
              <a:spLocks noGrp="1" noRot="1" noMove="1" noResize="1" noEditPoints="1" noAdjustHandles="1" noChangeArrowheads="1" noChangeShapeType="1"/>
            </p:cNvSpPr>
            <p:nvPr/>
          </p:nvSpPr>
          <p:spPr>
            <a:xfrm>
              <a:off x="606992" y="604362"/>
              <a:ext cx="4257897" cy="707886"/>
            </a:xfrm>
            <a:prstGeom prst="rect">
              <a:avLst/>
            </a:prstGeom>
            <a:noFill/>
          </p:spPr>
          <p:txBody>
            <a:bodyPr wrap="none" rtlCol="0">
              <a:spAutoFit/>
            </a:bodyPr>
            <a:lstStyle/>
            <a:p>
              <a:r>
                <a:rPr lang="nl-NL" sz="4000" dirty="0">
                  <a:solidFill>
                    <a:schemeClr val="bg1"/>
                  </a:solidFill>
                  <a:effectLst>
                    <a:outerShdw blurRad="50800" dist="38100" dir="2700000" algn="tl" rotWithShape="0">
                      <a:prstClr val="black">
                        <a:alpha val="40000"/>
                      </a:prstClr>
                    </a:outerShdw>
                  </a:effectLst>
                </a:rPr>
                <a:t>Algemene Kennis</a:t>
              </a:r>
            </a:p>
          </p:txBody>
        </p:sp>
        <p:sp>
          <p:nvSpPr>
            <p:cNvPr id="9" name="Tekstvak 8">
              <a:extLst>
                <a:ext uri="{FF2B5EF4-FFF2-40B4-BE49-F238E27FC236}">
                  <a16:creationId xmlns:a16="http://schemas.microsoft.com/office/drawing/2014/main" id="{484F55A1-0864-18F8-56FF-0C666B2BBD2D}"/>
                </a:ext>
              </a:extLst>
            </p:cNvPr>
            <p:cNvSpPr txBox="1">
              <a:spLocks noGrp="1" noRot="1" noMove="1" noResize="1" noEditPoints="1" noAdjustHandles="1" noChangeArrowheads="1" noChangeShapeType="1"/>
            </p:cNvSpPr>
            <p:nvPr/>
          </p:nvSpPr>
          <p:spPr>
            <a:xfrm>
              <a:off x="606992" y="1467918"/>
              <a:ext cx="5934638" cy="923330"/>
            </a:xfrm>
            <a:prstGeom prst="rect">
              <a:avLst/>
            </a:prstGeom>
            <a:noFill/>
          </p:spPr>
          <p:txBody>
            <a:bodyPr wrap="square" rtlCol="0">
              <a:noAutofit/>
            </a:bodyPr>
            <a:lstStyle/>
            <a:p>
              <a:r>
                <a:rPr lang="nl-NL" sz="2800" dirty="0">
                  <a:solidFill>
                    <a:schemeClr val="bg1"/>
                  </a:solidFill>
                  <a:latin typeface="Congenial" panose="02000503040000020004" pitchFamily="2" charset="0"/>
                </a:rPr>
                <a:t>Hoeveel spelers bevat een Hockey team (veldspelers)?</a:t>
              </a:r>
            </a:p>
          </p:txBody>
        </p:sp>
      </p:grpSp>
      <p:sp>
        <p:nvSpPr>
          <p:cNvPr id="14" name="Tekstvak 13">
            <a:extLst>
              <a:ext uri="{FF2B5EF4-FFF2-40B4-BE49-F238E27FC236}">
                <a16:creationId xmlns:a16="http://schemas.microsoft.com/office/drawing/2014/main" id="{3C626FE5-D015-0347-D158-AD1F9AB12F72}"/>
              </a:ext>
            </a:extLst>
          </p:cNvPr>
          <p:cNvSpPr txBox="1">
            <a:spLocks noGrp="1" noRot="1" noMove="1" noResize="1" noEditPoints="1" noAdjustHandles="1" noChangeArrowheads="1" noChangeShapeType="1"/>
          </p:cNvSpPr>
          <p:nvPr/>
        </p:nvSpPr>
        <p:spPr>
          <a:xfrm>
            <a:off x="2735941" y="4829644"/>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grpSp>
        <p:nvGrpSpPr>
          <p:cNvPr id="21" name="Groep 20">
            <a:extLst>
              <a:ext uri="{FF2B5EF4-FFF2-40B4-BE49-F238E27FC236}">
                <a16:creationId xmlns:a16="http://schemas.microsoft.com/office/drawing/2014/main" id="{7A4E2CA8-0884-0131-EC7A-7D76F273ADC8}"/>
              </a:ext>
            </a:extLst>
          </p:cNvPr>
          <p:cNvGrpSpPr>
            <a:grpSpLocks noGrp="1" noUngrp="1" noRot="1" noMove="1" noResize="1"/>
          </p:cNvGrpSpPr>
          <p:nvPr/>
        </p:nvGrpSpPr>
        <p:grpSpPr>
          <a:xfrm>
            <a:off x="5841676" y="-2019300"/>
            <a:ext cx="6765715" cy="5314950"/>
            <a:chOff x="5841676" y="-2019300"/>
            <a:chExt cx="6765715" cy="5314950"/>
          </a:xfrm>
        </p:grpSpPr>
        <p:sp>
          <p:nvSpPr>
            <p:cNvPr id="6" name="Vrije vorm: vorm 5">
              <a:extLst>
                <a:ext uri="{FF2B5EF4-FFF2-40B4-BE49-F238E27FC236}">
                  <a16:creationId xmlns:a16="http://schemas.microsoft.com/office/drawing/2014/main" id="{2989D346-4F89-07E6-B345-0D85523C6519}"/>
                </a:ext>
              </a:extLst>
            </p:cNvPr>
            <p:cNvSpPr>
              <a:spLocks noGrp="1" noRot="1" noMove="1" noResize="1" noEditPoints="1" noAdjustHandles="1" noChangeArrowheads="1" noChangeShapeType="1"/>
            </p:cNvSpPr>
            <p:nvPr/>
          </p:nvSpPr>
          <p:spPr>
            <a:xfrm>
              <a:off x="5841676" y="-2019300"/>
              <a:ext cx="6350324" cy="5314950"/>
            </a:xfrm>
            <a:custGeom>
              <a:avLst/>
              <a:gdLst>
                <a:gd name="csX0" fmla="*/ 878564 w 6350324"/>
                <a:gd name="csY0" fmla="*/ 0 h 5314950"/>
                <a:gd name="csX1" fmla="*/ 6350324 w 6350324"/>
                <a:gd name="csY1" fmla="*/ 0 h 5314950"/>
                <a:gd name="csX2" fmla="*/ 6350324 w 6350324"/>
                <a:gd name="csY2" fmla="*/ 5314950 h 5314950"/>
                <a:gd name="csX3" fmla="*/ 0 w 6350324"/>
                <a:gd name="csY3" fmla="*/ 5314950 h 5314950"/>
                <a:gd name="csX4" fmla="*/ 2349825 w 6350324"/>
                <a:gd name="csY4" fmla="*/ 2965125 h 5314950"/>
                <a:gd name="csX5" fmla="*/ 2349825 w 6350324"/>
                <a:gd name="csY5" fmla="*/ 2178375 h 5314950"/>
                <a:gd name="csX6" fmla="*/ 914659 w 6350324"/>
                <a:gd name="csY6" fmla="*/ 13211 h 53149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350324" h="5314950">
                  <a:moveTo>
                    <a:pt x="878564" y="0"/>
                  </a:moveTo>
                  <a:lnTo>
                    <a:pt x="6350324" y="0"/>
                  </a:lnTo>
                  <a:lnTo>
                    <a:pt x="6350324" y="5314950"/>
                  </a:lnTo>
                  <a:lnTo>
                    <a:pt x="0" y="5314950"/>
                  </a:lnTo>
                  <a:cubicBezTo>
                    <a:pt x="1297773" y="5314950"/>
                    <a:pt x="2349825" y="4262898"/>
                    <a:pt x="2349825" y="2965125"/>
                  </a:cubicBezTo>
                  <a:lnTo>
                    <a:pt x="2349825" y="2178375"/>
                  </a:lnTo>
                  <a:cubicBezTo>
                    <a:pt x="2349825" y="1205045"/>
                    <a:pt x="1758046" y="369934"/>
                    <a:pt x="914659" y="13211"/>
                  </a:cubicBezTo>
                  <a:close/>
                </a:path>
              </a:pathLst>
            </a:custGeom>
            <a:solidFill>
              <a:schemeClr val="accent5">
                <a:lumMod val="75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10" name="Tekstvak 9">
              <a:extLst>
                <a:ext uri="{FF2B5EF4-FFF2-40B4-BE49-F238E27FC236}">
                  <a16:creationId xmlns:a16="http://schemas.microsoft.com/office/drawing/2014/main" id="{EB8425D4-1AB4-9DAC-4499-DEA8B98A7AAF}"/>
                </a:ext>
              </a:extLst>
            </p:cNvPr>
            <p:cNvSpPr txBox="1">
              <a:spLocks noGrp="1" noRot="1" noMove="1" noResize="1" noEditPoints="1" noAdjustHandles="1" noChangeArrowheads="1" noChangeShapeType="1"/>
            </p:cNvSpPr>
            <p:nvPr/>
          </p:nvSpPr>
          <p:spPr>
            <a:xfrm>
              <a:off x="8509073" y="373530"/>
              <a:ext cx="2209259"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rPr>
                <a:t>Antwoord:</a:t>
              </a:r>
            </a:p>
          </p:txBody>
        </p:sp>
        <p:sp>
          <p:nvSpPr>
            <p:cNvPr id="11" name="Tekstvak 10">
              <a:extLst>
                <a:ext uri="{FF2B5EF4-FFF2-40B4-BE49-F238E27FC236}">
                  <a16:creationId xmlns:a16="http://schemas.microsoft.com/office/drawing/2014/main" id="{22A6D5A1-6109-8A2C-FF4A-293041A33EB5}"/>
                </a:ext>
              </a:extLst>
            </p:cNvPr>
            <p:cNvSpPr txBox="1">
              <a:spLocks noGrp="1" noRot="1" noMove="1" noResize="1" noEditPoints="1" noAdjustHandles="1" noChangeArrowheads="1" noChangeShapeType="1"/>
            </p:cNvSpPr>
            <p:nvPr/>
          </p:nvSpPr>
          <p:spPr>
            <a:xfrm>
              <a:off x="8509073" y="1119154"/>
              <a:ext cx="1680268" cy="523220"/>
            </a:xfrm>
            <a:prstGeom prst="rect">
              <a:avLst/>
            </a:prstGeom>
            <a:noFill/>
          </p:spPr>
          <p:txBody>
            <a:bodyPr wrap="none" rtlCol="0">
              <a:spAutoFit/>
            </a:bodyPr>
            <a:lstStyle/>
            <a:p>
              <a:r>
                <a:rPr lang="nl-NL" sz="2800" dirty="0">
                  <a:solidFill>
                    <a:schemeClr val="bg1"/>
                  </a:solidFill>
                  <a:effectLst>
                    <a:outerShdw blurRad="50800" dist="38100" dir="2700000" algn="tl" rotWithShape="0">
                      <a:prstClr val="black">
                        <a:alpha val="40000"/>
                      </a:prstClr>
                    </a:outerShdw>
                  </a:effectLst>
                </a:rPr>
                <a:t>11 spelers</a:t>
              </a:r>
              <a:endParaRPr lang="nl-NL" sz="3200" dirty="0">
                <a:solidFill>
                  <a:schemeClr val="bg1"/>
                </a:solidFill>
                <a:effectLst>
                  <a:outerShdw blurRad="50800" dist="38100" dir="2700000" algn="tl" rotWithShape="0">
                    <a:prstClr val="black">
                      <a:alpha val="40000"/>
                    </a:prstClr>
                  </a:outerShdw>
                </a:effectLst>
              </a:endParaRPr>
            </a:p>
          </p:txBody>
        </p:sp>
        <p:sp>
          <p:nvSpPr>
            <p:cNvPr id="19" name="Tekstvak 18">
              <a:extLst>
                <a:ext uri="{FF2B5EF4-FFF2-40B4-BE49-F238E27FC236}">
                  <a16:creationId xmlns:a16="http://schemas.microsoft.com/office/drawing/2014/main" id="{D5AB59A3-F267-815F-7FC4-BC5DC1493C78}"/>
                </a:ext>
              </a:extLst>
            </p:cNvPr>
            <p:cNvSpPr txBox="1">
              <a:spLocks noGrp="1" noRot="1" noMove="1" noResize="1" noEditPoints="1" noAdjustHandles="1" noChangeArrowheads="1" noChangeShapeType="1"/>
            </p:cNvSpPr>
            <p:nvPr/>
          </p:nvSpPr>
          <p:spPr>
            <a:xfrm>
              <a:off x="7950944" y="2533939"/>
              <a:ext cx="4656447" cy="646331"/>
            </a:xfrm>
            <a:prstGeom prst="rect">
              <a:avLst/>
            </a:prstGeom>
            <a:noFill/>
          </p:spPr>
          <p:txBody>
            <a:bodyPr wrap="square" numCol="1" rtlCol="0">
              <a:spAutoFit/>
            </a:bodyPr>
            <a:lstStyle/>
            <a:p>
              <a:r>
                <a:rPr lang="nl-NL"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p:txBody>
        </p:sp>
      </p:grpSp>
      <p:pic>
        <p:nvPicPr>
          <p:cNvPr id="2" name="Graphic 1" descr="Volume met effen opvulling">
            <a:extLst>
              <a:ext uri="{FF2B5EF4-FFF2-40B4-BE49-F238E27FC236}">
                <a16:creationId xmlns:a16="http://schemas.microsoft.com/office/drawing/2014/main" id="{56B3718D-4212-15E0-372A-7FEE0604ABCC}"/>
              </a:ext>
            </a:extLst>
          </p:cNvPr>
          <p:cNvPicPr>
            <a:picLocks noGrp="1" noRot="1" noChangeAspect="1" noMove="1" noResize="1" noEditPoints="1" noAdjustHandles="1" noChangeArrowheads="1" noChangeShapeType="1" noCrop="1"/>
          </p:cNvPicPr>
          <p:nvPr/>
        </p:nvPicPr>
        <p:blipFill>
          <a:blip r:embed="rId10">
            <a:extLst>
              <a:ext uri="{96DAC541-7B7A-43D3-8B79-37D633B846F1}">
                <asvg:svgBlip xmlns:asvg="http://schemas.microsoft.com/office/drawing/2016/SVG/main" r:embed="rId11"/>
              </a:ext>
            </a:extLst>
          </a:blip>
          <a:stretch>
            <a:fillRect/>
          </a:stretch>
        </p:blipFill>
        <p:spPr>
          <a:xfrm>
            <a:off x="5652607" y="5686851"/>
            <a:ext cx="886784" cy="8867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9033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14"/>
                                        </p:tgtEl>
                                      </p:cBhvr>
                                    </p:animEffect>
                                    <p:animScale>
                                      <p:cBhvr>
                                        <p:cTn id="15" dur="750" autoRev="1" fill="hold"/>
                                        <p:tgtEl>
                                          <p:spTgt spid="14"/>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childTnLst>
                          </p:cTn>
                        </p:par>
                        <p:par>
                          <p:cTn id="21" fill="hold">
                            <p:stCondLst>
                              <p:cond delay="500"/>
                            </p:stCondLst>
                            <p:childTnLst>
                              <p:par>
                                <p:cTn id="22" presetID="2" presetClass="entr" presetSubtype="2" decel="10000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1000" fill="hold"/>
                                        <p:tgtEl>
                                          <p:spTgt spid="21"/>
                                        </p:tgtEl>
                                        <p:attrNameLst>
                                          <p:attrName>ppt_x</p:attrName>
                                        </p:attrNameLst>
                                      </p:cBhvr>
                                      <p:tavLst>
                                        <p:tav tm="0">
                                          <p:val>
                                            <p:strVal val="1+#ppt_w/2"/>
                                          </p:val>
                                        </p:tav>
                                        <p:tav tm="100000">
                                          <p:val>
                                            <p:strVal val="#ppt_x"/>
                                          </p:val>
                                        </p:tav>
                                      </p:tavLst>
                                    </p:anim>
                                    <p:anim calcmode="lin" valueType="num">
                                      <p:cBhvr additive="base">
                                        <p:cTn id="25" dur="1000" fill="hold"/>
                                        <p:tgtEl>
                                          <p:spTgt spid="21"/>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25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26" presetClass="emph" presetSubtype="0" repeatCount="indefinite" fill="hold" grpId="1" nodeType="withEffect">
                                  <p:stCondLst>
                                    <p:cond delay="0"/>
                                  </p:stCondLst>
                                  <p:childTnLst>
                                    <p:animEffect transition="out" filter="fade">
                                      <p:cBhvr>
                                        <p:cTn id="30" dur="1500" tmFilter="0, 0; .2, .5; .8, .5; 1, 0"/>
                                        <p:tgtEl>
                                          <p:spTgt spid="16"/>
                                        </p:tgtEl>
                                      </p:cBhvr>
                                    </p:animEffect>
                                    <p:animScale>
                                      <p:cBhvr>
                                        <p:cTn id="31" dur="7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4" grpId="0"/>
      <p:bldP spid="14" grpId="1"/>
      <p:bldP spid="14"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6860C-83D1-209E-9F83-F13B7D6A657C}"/>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5BB64000-25A6-3AFB-9BE9-1F04E809BFD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35922" y="100222"/>
            <a:ext cx="2505494" cy="2505494"/>
          </a:xfrm>
          <a:prstGeom prst="rect">
            <a:avLst/>
          </a:prstGeom>
        </p:spPr>
      </p:pic>
      <p:sp>
        <p:nvSpPr>
          <p:cNvPr id="16" name="Tekstvak 15">
            <a:extLst>
              <a:ext uri="{FF2B5EF4-FFF2-40B4-BE49-F238E27FC236}">
                <a16:creationId xmlns:a16="http://schemas.microsoft.com/office/drawing/2014/main" id="{A1B9FD02-36E8-4FF3-53C5-89DE61506045}"/>
              </a:ext>
            </a:extLst>
          </p:cNvPr>
          <p:cNvSpPr txBox="1">
            <a:spLocks noGrp="1" noRot="1" noMove="1" noResize="1" noEditPoints="1" noAdjustHandles="1" noChangeArrowheads="1" noChangeShapeType="1"/>
          </p:cNvSpPr>
          <p:nvPr/>
        </p:nvSpPr>
        <p:spPr>
          <a:xfrm>
            <a:off x="1912827" y="4829644"/>
            <a:ext cx="8366341" cy="578882"/>
          </a:xfrm>
          <a:prstGeom prst="roundRect">
            <a:avLst/>
          </a:prstGeom>
          <a:noFill/>
        </p:spPr>
        <p:txBody>
          <a:bodyPr wrap="squar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18" name="Graphic 34">
            <a:extLst>
              <a:ext uri="{FF2B5EF4-FFF2-40B4-BE49-F238E27FC236}">
                <a16:creationId xmlns:a16="http://schemas.microsoft.com/office/drawing/2014/main" id="{058257C7-AE31-F2C5-E9A1-23FCDE7CB6B0}"/>
              </a:ext>
            </a:extLst>
          </p:cNvPr>
          <p:cNvSpPr>
            <a:spLocks noGrp="1" noRot="1" noChangeAspect="1" noMove="1" noResize="1" noEditPoints="1" noAdjustHandles="1" noChangeArrowheads="1" noChangeShapeType="1"/>
          </p:cNvSpPr>
          <p:nvPr/>
        </p:nvSpPr>
        <p:spPr>
          <a:xfrm>
            <a:off x="5401402" y="3467100"/>
            <a:ext cx="1389193" cy="1284669"/>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bg1"/>
          </a:solidFill>
          <a:ln w="3153" cap="flat">
            <a:solidFill>
              <a:schemeClr val="tx1"/>
            </a:solidFill>
            <a:prstDash val="solid"/>
            <a:miter/>
          </a:ln>
          <a:effectLst>
            <a:outerShdw blurRad="50800" dist="38100" dir="2700000" algn="tl" rotWithShape="0">
              <a:prstClr val="black">
                <a:alpha val="40000"/>
              </a:prstClr>
            </a:outerShdw>
          </a:effectLst>
        </p:spPr>
        <p:txBody>
          <a:bodyPr/>
          <a:lstStyle/>
          <a:p>
            <a:endParaRPr lang="nl-NL"/>
          </a:p>
        </p:txBody>
      </p:sp>
      <p:sp>
        <p:nvSpPr>
          <p:cNvPr id="20" name="Rechthoek: afgeronde hoeken 19">
            <a:extLst>
              <a:ext uri="{FF2B5EF4-FFF2-40B4-BE49-F238E27FC236}">
                <a16:creationId xmlns:a16="http://schemas.microsoft.com/office/drawing/2014/main" id="{AD9625E1-DA98-963A-831D-8A4742819D5A}"/>
              </a:ext>
            </a:extLst>
          </p:cNvPr>
          <p:cNvSpPr>
            <a:spLocks noGrp="1" noRot="1" noMove="1" noResize="1" noEditPoints="1" noAdjustHandles="1" noChangeArrowheads="1" noChangeShapeType="1"/>
          </p:cNvSpPr>
          <p:nvPr/>
        </p:nvSpPr>
        <p:spPr>
          <a:xfrm>
            <a:off x="-10496551" y="5486401"/>
            <a:ext cx="24422102" cy="1287686"/>
          </a:xfrm>
          <a:prstGeom prst="roundRect">
            <a:avLst/>
          </a:prstGeom>
          <a:solidFill>
            <a:schemeClr val="accent5">
              <a:lumMod val="60000"/>
              <a:lumOff val="4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Graphic 21">
            <a:extLst>
              <a:ext uri="{FF2B5EF4-FFF2-40B4-BE49-F238E27FC236}">
                <a16:creationId xmlns:a16="http://schemas.microsoft.com/office/drawing/2014/main" id="{CF68C0C4-5FFC-075B-6D8B-5A88BF2CD8F4}"/>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a:stretch/>
        </p:blipFill>
        <p:spPr>
          <a:xfrm>
            <a:off x="3461857" y="5686851"/>
            <a:ext cx="886784" cy="886784"/>
          </a:xfrm>
          <a:prstGeom prst="rect">
            <a:avLst/>
          </a:prstGeom>
          <a:effectLst>
            <a:outerShdw blurRad="50800" dist="38100" dir="2700000" algn="tl" rotWithShape="0">
              <a:prstClr val="black">
                <a:alpha val="40000"/>
              </a:prstClr>
            </a:outerShdw>
          </a:effectLst>
        </p:spPr>
      </p:pic>
      <p:sp>
        <p:nvSpPr>
          <p:cNvPr id="23" name="Rechthoek: afgeronde hoeken 22">
            <a:extLst>
              <a:ext uri="{FF2B5EF4-FFF2-40B4-BE49-F238E27FC236}">
                <a16:creationId xmlns:a16="http://schemas.microsoft.com/office/drawing/2014/main" id="{D7AD8F03-902A-D176-05A6-11C0EDC7BB23}"/>
              </a:ext>
            </a:extLst>
          </p:cNvPr>
          <p:cNvSpPr>
            <a:spLocks noGrp="1" noRot="1" noMove="1" noResize="1" noEditPoints="1" noAdjustHandles="1" noChangeArrowheads="1" noChangeShapeType="1"/>
          </p:cNvSpPr>
          <p:nvPr/>
        </p:nvSpPr>
        <p:spPr>
          <a:xfrm>
            <a:off x="710110" y="5587999"/>
            <a:ext cx="2034626" cy="1084488"/>
          </a:xfrm>
          <a:prstGeom prst="roundRect">
            <a:avLst>
              <a:gd name="adj" fmla="val 50000"/>
            </a:avLst>
          </a:prstGeom>
          <a:solidFill>
            <a:schemeClr val="bg1">
              <a:lumMod val="85000"/>
              <a:alpha val="5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4" name="Graphic 23" descr="Volume met effen opvulling">
            <a:extLst>
              <a:ext uri="{FF2B5EF4-FFF2-40B4-BE49-F238E27FC236}">
                <a16:creationId xmlns:a16="http://schemas.microsoft.com/office/drawing/2014/main" id="{74B5C4E6-53E4-5947-5140-1FD7D18BF5A0}"/>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5652607" y="5686851"/>
            <a:ext cx="886784" cy="886784"/>
          </a:xfrm>
          <a:prstGeom prst="rect">
            <a:avLst/>
          </a:prstGeom>
          <a:effectLst>
            <a:outerShdw blurRad="50800" dist="38100" dir="2700000" algn="tl" rotWithShape="0">
              <a:prstClr val="black">
                <a:alpha val="40000"/>
              </a:prstClr>
            </a:outerShdw>
          </a:effectLst>
        </p:spPr>
      </p:pic>
      <p:pic>
        <p:nvPicPr>
          <p:cNvPr id="26" name="Graphic 25">
            <a:extLst>
              <a:ext uri="{FF2B5EF4-FFF2-40B4-BE49-F238E27FC236}">
                <a16:creationId xmlns:a16="http://schemas.microsoft.com/office/drawing/2014/main" id="{767B3EE8-C659-EC11-2BB9-21808535F2BE}"/>
              </a:ext>
            </a:extLst>
          </p:cNvPr>
          <p:cNvPicPr>
            <a:picLocks noGrp="1" noRot="1" noChangeAspect="1" noMove="1" noResize="1" noEditPoints="1" noAdjustHandles="1" noChangeArrowheads="1" noChangeShapeType="1" noCrop="1"/>
          </p:cNvPicPr>
          <p:nvPr/>
        </p:nvPicPr>
        <p:blipFill>
          <a:blip r:embed="rId7">
            <a:extLst>
              <a:ext uri="{96DAC541-7B7A-43D3-8B79-37D633B846F1}">
                <asvg:svgBlip xmlns:asvg="http://schemas.microsoft.com/office/drawing/2016/SVG/main" r:embed="rId8"/>
              </a:ext>
            </a:extLst>
          </a:blip>
          <a:srcRect/>
          <a:stretch/>
        </p:blipFill>
        <p:spPr>
          <a:xfrm>
            <a:off x="7843357" y="5686851"/>
            <a:ext cx="886784" cy="886784"/>
          </a:xfrm>
          <a:prstGeom prst="rect">
            <a:avLst/>
          </a:prstGeom>
          <a:effectLst>
            <a:outerShdw blurRad="50800" dist="38100" dir="2700000" algn="tl" rotWithShape="0">
              <a:prstClr val="black">
                <a:alpha val="40000"/>
              </a:prstClr>
            </a:outerShdw>
          </a:effectLst>
        </p:spPr>
      </p:pic>
      <p:pic>
        <p:nvPicPr>
          <p:cNvPr id="28" name="Graphic 27">
            <a:extLst>
              <a:ext uri="{FF2B5EF4-FFF2-40B4-BE49-F238E27FC236}">
                <a16:creationId xmlns:a16="http://schemas.microsoft.com/office/drawing/2014/main" id="{34867416-B87F-134A-182B-48CF525C29AA}"/>
              </a:ext>
            </a:extLst>
          </p:cNvPr>
          <p:cNvPicPr>
            <a:picLocks noGrp="1" noRot="1" noChangeAspect="1" noMove="1" noResize="1" noEditPoints="1" noAdjustHandles="1" noChangeArrowheads="1" noChangeShapeType="1" noCrop="1"/>
          </p:cNvPicPr>
          <p:nvPr/>
        </p:nvPicPr>
        <p:blipFill>
          <a:blip r:embed="rId9">
            <a:extLst>
              <a:ext uri="{96DAC541-7B7A-43D3-8B79-37D633B846F1}">
                <asvg:svgBlip xmlns:asvg="http://schemas.microsoft.com/office/drawing/2016/SVG/main" r:embed="rId10"/>
              </a:ext>
            </a:extLst>
          </a:blip>
          <a:srcRect/>
          <a:stretch/>
        </p:blipFill>
        <p:spPr>
          <a:xfrm>
            <a:off x="10034107" y="5686851"/>
            <a:ext cx="886784" cy="886784"/>
          </a:xfrm>
          <a:prstGeom prst="rect">
            <a:avLst/>
          </a:prstGeom>
          <a:effectLst>
            <a:outerShdw blurRad="50800" dist="38100" dir="2700000" algn="tl" rotWithShape="0">
              <a:prstClr val="black">
                <a:alpha val="40000"/>
              </a:prstClr>
            </a:outerShdw>
          </a:effectLst>
        </p:spPr>
      </p:pic>
      <p:grpSp>
        <p:nvGrpSpPr>
          <p:cNvPr id="12" name="Groep 11">
            <a:extLst>
              <a:ext uri="{FF2B5EF4-FFF2-40B4-BE49-F238E27FC236}">
                <a16:creationId xmlns:a16="http://schemas.microsoft.com/office/drawing/2014/main" id="{27D743EB-40D6-7F5A-5F75-9005CA3ECC60}"/>
              </a:ext>
            </a:extLst>
          </p:cNvPr>
          <p:cNvGrpSpPr>
            <a:grpSpLocks noGrp="1" noUngrp="1" noRot="1" noMove="1" noResize="1"/>
          </p:cNvGrpSpPr>
          <p:nvPr/>
        </p:nvGrpSpPr>
        <p:grpSpPr>
          <a:xfrm>
            <a:off x="-4629149" y="-2190750"/>
            <a:ext cx="12820650" cy="4942721"/>
            <a:chOff x="-4629149" y="-2190750"/>
            <a:chExt cx="12820650" cy="5486400"/>
          </a:xfrm>
        </p:grpSpPr>
        <p:sp>
          <p:nvSpPr>
            <p:cNvPr id="7" name="Rechthoek: afgeronde hoeken 6">
              <a:extLst>
                <a:ext uri="{FF2B5EF4-FFF2-40B4-BE49-F238E27FC236}">
                  <a16:creationId xmlns:a16="http://schemas.microsoft.com/office/drawing/2014/main" id="{09B7DF33-40E6-F0F2-3BB3-A6822434EF1A}"/>
                </a:ext>
              </a:extLst>
            </p:cNvPr>
            <p:cNvSpPr>
              <a:spLocks noGrp="1" noRot="1" noMove="1" noResize="1" noEditPoints="1" noAdjustHandles="1" noChangeArrowheads="1" noChangeShapeType="1"/>
            </p:cNvSpPr>
            <p:nvPr/>
          </p:nvSpPr>
          <p:spPr>
            <a:xfrm>
              <a:off x="-4629149" y="-2190750"/>
              <a:ext cx="12820650" cy="5486400"/>
            </a:xfrm>
            <a:prstGeom prst="roundRect">
              <a:avLst>
                <a:gd name="adj" fmla="val 42830"/>
              </a:avLst>
            </a:prstGeom>
            <a:solidFill>
              <a:schemeClr val="accent5">
                <a:lumMod val="5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7">
              <a:extLst>
                <a:ext uri="{FF2B5EF4-FFF2-40B4-BE49-F238E27FC236}">
                  <a16:creationId xmlns:a16="http://schemas.microsoft.com/office/drawing/2014/main" id="{D27AF3AF-95ED-8E9E-3C08-A32113FA7340}"/>
                </a:ext>
              </a:extLst>
            </p:cNvPr>
            <p:cNvSpPr txBox="1">
              <a:spLocks noGrp="1" noRot="1" noMove="1" noResize="1" noEditPoints="1" noAdjustHandles="1" noChangeArrowheads="1" noChangeShapeType="1"/>
            </p:cNvSpPr>
            <p:nvPr/>
          </p:nvSpPr>
          <p:spPr>
            <a:xfrm>
              <a:off x="542638" y="763470"/>
              <a:ext cx="2674130" cy="707885"/>
            </a:xfrm>
            <a:prstGeom prst="rect">
              <a:avLst/>
            </a:prstGeom>
            <a:noFill/>
          </p:spPr>
          <p:txBody>
            <a:bodyPr wrap="none" rtlCol="0">
              <a:spAutoFit/>
            </a:bodyPr>
            <a:lstStyle/>
            <a:p>
              <a:r>
                <a:rPr lang="nl-NL" sz="4000" dirty="0">
                  <a:solidFill>
                    <a:schemeClr val="bg1"/>
                  </a:solidFill>
                  <a:effectLst>
                    <a:outerShdw blurRad="50800" dist="38100" dir="2700000" algn="tl" rotWithShape="0">
                      <a:prstClr val="black">
                        <a:alpha val="40000"/>
                      </a:prstClr>
                    </a:outerShdw>
                  </a:effectLst>
                </a:rPr>
                <a:t>Wie is het?</a:t>
              </a:r>
            </a:p>
          </p:txBody>
        </p:sp>
        <p:sp>
          <p:nvSpPr>
            <p:cNvPr id="9" name="Tekstvak 8">
              <a:extLst>
                <a:ext uri="{FF2B5EF4-FFF2-40B4-BE49-F238E27FC236}">
                  <a16:creationId xmlns:a16="http://schemas.microsoft.com/office/drawing/2014/main" id="{39E40E8E-EBFA-E011-8A4E-D91DA303736D}"/>
                </a:ext>
              </a:extLst>
            </p:cNvPr>
            <p:cNvSpPr txBox="1">
              <a:spLocks noGrp="1" noRot="1" noMove="1" noResize="1" noEditPoints="1" noAdjustHandles="1" noChangeArrowheads="1" noChangeShapeType="1"/>
            </p:cNvSpPr>
            <p:nvPr/>
          </p:nvSpPr>
          <p:spPr>
            <a:xfrm>
              <a:off x="542638" y="1627025"/>
              <a:ext cx="5934638" cy="923330"/>
            </a:xfrm>
            <a:prstGeom prst="rect">
              <a:avLst/>
            </a:prstGeom>
            <a:noFill/>
          </p:spPr>
          <p:txBody>
            <a:bodyPr wrap="square" rtlCol="0">
              <a:noAutofit/>
            </a:bodyPr>
            <a:lstStyle/>
            <a:p>
              <a:r>
                <a:rPr lang="nl-NL" sz="2800" dirty="0">
                  <a:solidFill>
                    <a:schemeClr val="bg1"/>
                  </a:solidFill>
                  <a:effectLst>
                    <a:outerShdw blurRad="50800" dist="38100" dir="2700000" algn="tl" rotWithShape="0">
                      <a:prstClr val="black">
                        <a:alpha val="40000"/>
                      </a:prstClr>
                    </a:outerShdw>
                  </a:effectLst>
                </a:rPr>
                <a:t>Wie is de persoon in de afbeelding hiernaast?</a:t>
              </a:r>
            </a:p>
          </p:txBody>
        </p:sp>
      </p:grpSp>
      <p:sp>
        <p:nvSpPr>
          <p:cNvPr id="14" name="Tekstvak 13">
            <a:extLst>
              <a:ext uri="{FF2B5EF4-FFF2-40B4-BE49-F238E27FC236}">
                <a16:creationId xmlns:a16="http://schemas.microsoft.com/office/drawing/2014/main" id="{851783F5-1DC4-25DB-9B3A-A14FD1D8EEEF}"/>
              </a:ext>
            </a:extLst>
          </p:cNvPr>
          <p:cNvSpPr txBox="1">
            <a:spLocks noGrp="1" noRot="1" noMove="1" noResize="1" noEditPoints="1" noAdjustHandles="1" noChangeArrowheads="1" noChangeShapeType="1"/>
          </p:cNvSpPr>
          <p:nvPr/>
        </p:nvSpPr>
        <p:spPr>
          <a:xfrm>
            <a:off x="2735941" y="4829644"/>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grpSp>
        <p:nvGrpSpPr>
          <p:cNvPr id="21" name="Groep 20">
            <a:extLst>
              <a:ext uri="{FF2B5EF4-FFF2-40B4-BE49-F238E27FC236}">
                <a16:creationId xmlns:a16="http://schemas.microsoft.com/office/drawing/2014/main" id="{B860B10E-ED87-35F4-4474-8868B061262C}"/>
              </a:ext>
            </a:extLst>
          </p:cNvPr>
          <p:cNvGrpSpPr>
            <a:grpSpLocks noGrp="1" noUngrp="1" noRot="1" noMove="1" noResize="1"/>
          </p:cNvGrpSpPr>
          <p:nvPr/>
        </p:nvGrpSpPr>
        <p:grpSpPr>
          <a:xfrm>
            <a:off x="5841676" y="-2019300"/>
            <a:ext cx="8046534" cy="5028560"/>
            <a:chOff x="5841676" y="-2019300"/>
            <a:chExt cx="8046534" cy="5581681"/>
          </a:xfrm>
        </p:grpSpPr>
        <p:sp>
          <p:nvSpPr>
            <p:cNvPr id="6" name="Vrije vorm: vorm 5">
              <a:extLst>
                <a:ext uri="{FF2B5EF4-FFF2-40B4-BE49-F238E27FC236}">
                  <a16:creationId xmlns:a16="http://schemas.microsoft.com/office/drawing/2014/main" id="{36366D5F-5569-7BFF-E7FA-03545B13F881}"/>
                </a:ext>
              </a:extLst>
            </p:cNvPr>
            <p:cNvSpPr>
              <a:spLocks noGrp="1" noRot="1" noMove="1" noResize="1" noEditPoints="1" noAdjustHandles="1" noChangeArrowheads="1" noChangeShapeType="1"/>
            </p:cNvSpPr>
            <p:nvPr/>
          </p:nvSpPr>
          <p:spPr>
            <a:xfrm>
              <a:off x="5841676" y="-2019300"/>
              <a:ext cx="6350324" cy="5314950"/>
            </a:xfrm>
            <a:custGeom>
              <a:avLst/>
              <a:gdLst>
                <a:gd name="csX0" fmla="*/ 878564 w 6350324"/>
                <a:gd name="csY0" fmla="*/ 0 h 5314950"/>
                <a:gd name="csX1" fmla="*/ 6350324 w 6350324"/>
                <a:gd name="csY1" fmla="*/ 0 h 5314950"/>
                <a:gd name="csX2" fmla="*/ 6350324 w 6350324"/>
                <a:gd name="csY2" fmla="*/ 5314950 h 5314950"/>
                <a:gd name="csX3" fmla="*/ 0 w 6350324"/>
                <a:gd name="csY3" fmla="*/ 5314950 h 5314950"/>
                <a:gd name="csX4" fmla="*/ 2349825 w 6350324"/>
                <a:gd name="csY4" fmla="*/ 2965125 h 5314950"/>
                <a:gd name="csX5" fmla="*/ 2349825 w 6350324"/>
                <a:gd name="csY5" fmla="*/ 2178375 h 5314950"/>
                <a:gd name="csX6" fmla="*/ 914659 w 6350324"/>
                <a:gd name="csY6" fmla="*/ 13211 h 53149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350324" h="5314950">
                  <a:moveTo>
                    <a:pt x="878564" y="0"/>
                  </a:moveTo>
                  <a:lnTo>
                    <a:pt x="6350324" y="0"/>
                  </a:lnTo>
                  <a:lnTo>
                    <a:pt x="6350324" y="5314950"/>
                  </a:lnTo>
                  <a:lnTo>
                    <a:pt x="0" y="5314950"/>
                  </a:lnTo>
                  <a:cubicBezTo>
                    <a:pt x="1297773" y="5314950"/>
                    <a:pt x="2349825" y="4262898"/>
                    <a:pt x="2349825" y="2965125"/>
                  </a:cubicBezTo>
                  <a:lnTo>
                    <a:pt x="2349825" y="2178375"/>
                  </a:lnTo>
                  <a:cubicBezTo>
                    <a:pt x="2349825" y="1205045"/>
                    <a:pt x="1758046" y="369934"/>
                    <a:pt x="914659" y="13211"/>
                  </a:cubicBezTo>
                  <a:close/>
                </a:path>
              </a:pathLst>
            </a:custGeom>
            <a:solidFill>
              <a:schemeClr val="accent5">
                <a:lumMod val="75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10" name="Tekstvak 9">
              <a:extLst>
                <a:ext uri="{FF2B5EF4-FFF2-40B4-BE49-F238E27FC236}">
                  <a16:creationId xmlns:a16="http://schemas.microsoft.com/office/drawing/2014/main" id="{5C01FBDA-0745-9BB9-1C6A-45268924B434}"/>
                </a:ext>
              </a:extLst>
            </p:cNvPr>
            <p:cNvSpPr txBox="1">
              <a:spLocks noGrp="1" noRot="1" noMove="1" noResize="1" noEditPoints="1" noAdjustHandles="1" noChangeArrowheads="1" noChangeShapeType="1"/>
            </p:cNvSpPr>
            <p:nvPr/>
          </p:nvSpPr>
          <p:spPr>
            <a:xfrm>
              <a:off x="8509073" y="373530"/>
              <a:ext cx="2209259"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rPr>
                <a:t>Antwoord:</a:t>
              </a:r>
            </a:p>
          </p:txBody>
        </p:sp>
        <p:sp>
          <p:nvSpPr>
            <p:cNvPr id="11" name="Tekstvak 10">
              <a:extLst>
                <a:ext uri="{FF2B5EF4-FFF2-40B4-BE49-F238E27FC236}">
                  <a16:creationId xmlns:a16="http://schemas.microsoft.com/office/drawing/2014/main" id="{EE2C54FD-5FC0-14A9-0C07-D4A5C3369949}"/>
                </a:ext>
              </a:extLst>
            </p:cNvPr>
            <p:cNvSpPr txBox="1">
              <a:spLocks noGrp="1" noRot="1" noMove="1" noResize="1" noEditPoints="1" noAdjustHandles="1" noChangeArrowheads="1" noChangeShapeType="1"/>
            </p:cNvSpPr>
            <p:nvPr/>
          </p:nvSpPr>
          <p:spPr>
            <a:xfrm>
              <a:off x="8509073" y="1119155"/>
              <a:ext cx="2145139" cy="922403"/>
            </a:xfrm>
            <a:prstGeom prst="rect">
              <a:avLst/>
            </a:prstGeom>
            <a:noFill/>
          </p:spPr>
          <p:txBody>
            <a:bodyPr wrap="none" rtlCol="0">
              <a:spAutoFit/>
            </a:bodyPr>
            <a:lstStyle/>
            <a:p>
              <a:r>
                <a:rPr lang="nl-NL" sz="2400" dirty="0" err="1">
                  <a:solidFill>
                    <a:schemeClr val="bg1"/>
                  </a:solidFill>
                  <a:effectLst>
                    <a:outerShdw blurRad="50800" dist="38100" dir="2700000" algn="tl" rotWithShape="0">
                      <a:prstClr val="black">
                        <a:alpha val="40000"/>
                      </a:prstClr>
                    </a:outerShdw>
                  </a:effectLst>
                </a:rPr>
                <a:t>Virgil</a:t>
              </a:r>
              <a:r>
                <a:rPr lang="nl-NL" sz="2400" dirty="0">
                  <a:solidFill>
                    <a:schemeClr val="bg1"/>
                  </a:solidFill>
                  <a:effectLst>
                    <a:outerShdw blurRad="50800" dist="38100" dir="2700000" algn="tl" rotWithShape="0">
                      <a:prstClr val="black">
                        <a:alpha val="40000"/>
                      </a:prstClr>
                    </a:outerShdw>
                  </a:effectLst>
                </a:rPr>
                <a:t> van Dijk</a:t>
              </a:r>
            </a:p>
            <a:p>
              <a:endParaRPr lang="nl-NL" sz="2400" dirty="0">
                <a:solidFill>
                  <a:schemeClr val="bg1"/>
                </a:solidFill>
                <a:effectLst>
                  <a:outerShdw blurRad="50800" dist="38100" dir="2700000" algn="tl" rotWithShape="0">
                    <a:prstClr val="black">
                      <a:alpha val="40000"/>
                    </a:prstClr>
                  </a:outerShdw>
                </a:effectLst>
              </a:endParaRPr>
            </a:p>
          </p:txBody>
        </p:sp>
        <p:sp>
          <p:nvSpPr>
            <p:cNvPr id="19" name="Tekstvak 18">
              <a:extLst>
                <a:ext uri="{FF2B5EF4-FFF2-40B4-BE49-F238E27FC236}">
                  <a16:creationId xmlns:a16="http://schemas.microsoft.com/office/drawing/2014/main" id="{4171787B-1D0E-F08A-F81B-C2289CBD3F25}"/>
                </a:ext>
              </a:extLst>
            </p:cNvPr>
            <p:cNvSpPr txBox="1">
              <a:spLocks noGrp="1" noRot="1" noMove="1" noResize="1" noEditPoints="1" noAdjustHandles="1" noChangeArrowheads="1" noChangeShapeType="1"/>
            </p:cNvSpPr>
            <p:nvPr/>
          </p:nvSpPr>
          <p:spPr>
            <a:xfrm>
              <a:off x="7953572" y="2537490"/>
              <a:ext cx="5934638" cy="1024891"/>
            </a:xfrm>
            <a:prstGeom prst="rect">
              <a:avLst/>
            </a:prstGeom>
            <a:noFill/>
          </p:spPr>
          <p:txBody>
            <a:bodyPr wrap="square" numCol="2" rtlCol="0">
              <a:spAutoFit/>
            </a:bodyPr>
            <a:lstStyle/>
            <a:p>
              <a:r>
                <a:rPr lang="nl-NL"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a:t>
              </a:r>
            </a:p>
            <a:p>
              <a:endParaRPr lang="nl-NL" dirty="0">
                <a:solidFill>
                  <a:schemeClr val="bg1"/>
                </a:solidFill>
                <a:effectLst>
                  <a:outerShdw blurRad="50800" dist="38100" dir="2700000" algn="tl" rotWithShape="0">
                    <a:prstClr val="black">
                      <a:alpha val="40000"/>
                    </a:prstClr>
                  </a:outerShdw>
                </a:effectLst>
              </a:endParaRPr>
            </a:p>
            <a:p>
              <a:r>
                <a:rPr lang="nl-NL" dirty="0">
                  <a:solidFill>
                    <a:schemeClr val="bg1"/>
                  </a:solidFill>
                  <a:effectLst>
                    <a:outerShdw blurRad="50800" dist="38100" dir="2700000" algn="tl" rotWithShape="0">
                      <a:prstClr val="black">
                        <a:alpha val="40000"/>
                      </a:prstClr>
                    </a:outerShdw>
                  </a:effectLst>
                </a:rPr>
                <a:t> </a:t>
              </a:r>
            </a:p>
          </p:txBody>
        </p:sp>
      </p:grpSp>
      <p:pic>
        <p:nvPicPr>
          <p:cNvPr id="17" name="Graphic 16">
            <a:extLst>
              <a:ext uri="{FF2B5EF4-FFF2-40B4-BE49-F238E27FC236}">
                <a16:creationId xmlns:a16="http://schemas.microsoft.com/office/drawing/2014/main" id="{8EF21A05-7D0A-3A5D-5973-E3E3DA91865E}"/>
              </a:ext>
            </a:extLst>
          </p:cNvPr>
          <p:cNvPicPr>
            <a:picLocks noGrp="1" noRot="1" noChangeAspect="1" noMove="1" noResize="1" noEditPoints="1" noAdjustHandles="1" noChangeArrowheads="1" noChangeShapeType="1" noCrop="1"/>
          </p:cNvPicPr>
          <p:nvPr/>
        </p:nvPicPr>
        <p:blipFill>
          <a:blip r:embed="rId11">
            <a:extLst>
              <a:ext uri="{96DAC541-7B7A-43D3-8B79-37D633B846F1}">
                <asvg:svgBlip xmlns:asvg="http://schemas.microsoft.com/office/drawing/2016/SVG/main" r:embed="rId12"/>
              </a:ext>
            </a:extLst>
          </a:blip>
          <a:srcRect/>
          <a:stretch/>
        </p:blipFill>
        <p:spPr>
          <a:xfrm>
            <a:off x="1241176" y="5587999"/>
            <a:ext cx="1080000" cy="108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9533289"/>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26" presetClass="emph" presetSubtype="0" repeatCount="indefinite" fill="hold" grpId="1" nodeType="withEffect">
                                  <p:stCondLst>
                                    <p:cond delay="0"/>
                                  </p:stCondLst>
                                  <p:childTnLst>
                                    <p:animEffect transition="out" filter="fade">
                                      <p:cBhvr>
                                        <p:cTn id="18" dur="1500" tmFilter="0, 0; .2, .5; .8, .5; 1, 0"/>
                                        <p:tgtEl>
                                          <p:spTgt spid="14"/>
                                        </p:tgtEl>
                                      </p:cBhvr>
                                    </p:animEffect>
                                    <p:animScale>
                                      <p:cBhvr>
                                        <p:cTn id="19" dur="750" autoRev="1" fill="hold"/>
                                        <p:tgtEl>
                                          <p:spTgt spid="14"/>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2" nodeType="click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par>
                          <p:cTn id="25" fill="hold">
                            <p:stCondLst>
                              <p:cond delay="500"/>
                            </p:stCondLst>
                            <p:childTnLst>
                              <p:par>
                                <p:cTn id="26" presetID="2" presetClass="entr" presetSubtype="2" decel="10000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1000" fill="hold"/>
                                        <p:tgtEl>
                                          <p:spTgt spid="21"/>
                                        </p:tgtEl>
                                        <p:attrNameLst>
                                          <p:attrName>ppt_x</p:attrName>
                                        </p:attrNameLst>
                                      </p:cBhvr>
                                      <p:tavLst>
                                        <p:tav tm="0">
                                          <p:val>
                                            <p:strVal val="1+#ppt_w/2"/>
                                          </p:val>
                                        </p:tav>
                                        <p:tav tm="100000">
                                          <p:val>
                                            <p:strVal val="#ppt_x"/>
                                          </p:val>
                                        </p:tav>
                                      </p:tavLst>
                                    </p:anim>
                                    <p:anim calcmode="lin" valueType="num">
                                      <p:cBhvr additive="base">
                                        <p:cTn id="29" dur="1000" fill="hold"/>
                                        <p:tgtEl>
                                          <p:spTgt spid="21"/>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25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26" presetClass="emph" presetSubtype="0" repeatCount="indefinite" fill="hold" grpId="1" nodeType="withEffect">
                                  <p:stCondLst>
                                    <p:cond delay="0"/>
                                  </p:stCondLst>
                                  <p:childTnLst>
                                    <p:animEffect transition="out" filter="fade">
                                      <p:cBhvr>
                                        <p:cTn id="34" dur="1500" tmFilter="0, 0; .2, .5; .8, .5; 1, 0"/>
                                        <p:tgtEl>
                                          <p:spTgt spid="16"/>
                                        </p:tgtEl>
                                      </p:cBhvr>
                                    </p:animEffect>
                                    <p:animScale>
                                      <p:cBhvr>
                                        <p:cTn id="35" dur="7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4" grpId="0"/>
      <p:bldP spid="14" grpId="1"/>
      <p:bldP spid="14"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D31CD-5079-B77D-0B9E-F812592DEE65}"/>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49C8BC06-4446-2F81-89E7-BA5C2D404185}"/>
              </a:ext>
            </a:extLst>
          </p:cNvPr>
          <p:cNvSpPr>
            <a:spLocks noGrp="1" noRot="1" noMove="1" noResize="1" noEditPoints="1" noAdjustHandles="1" noChangeArrowheads="1" noChangeShapeType="1"/>
          </p:cNvSpPr>
          <p:nvPr/>
        </p:nvSpPr>
        <p:spPr>
          <a:xfrm>
            <a:off x="-1473073" y="1064332"/>
            <a:ext cx="15684373" cy="2433102"/>
          </a:xfrm>
          <a:prstGeom prst="rect">
            <a:avLst/>
          </a:prstGeom>
          <a:solidFill>
            <a:schemeClr val="bg1">
              <a:lumMod val="8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42D64D32-34FE-1125-A57B-577E85F2D195}"/>
              </a:ext>
            </a:extLst>
          </p:cNvPr>
          <p:cNvSpPr>
            <a:spLocks noGrp="1" noRot="1" noMove="1" noResize="1" noEditPoints="1" noAdjustHandles="1" noChangeArrowheads="1" noChangeShapeType="1"/>
          </p:cNvSpPr>
          <p:nvPr/>
        </p:nvSpPr>
        <p:spPr>
          <a:xfrm rot="10800000">
            <a:off x="-1" y="4025144"/>
            <a:ext cx="12197369" cy="2832856"/>
          </a:xfrm>
          <a:prstGeom prst="rect">
            <a:avLst/>
          </a:prstGeom>
          <a:solidFill>
            <a:schemeClr val="accent5">
              <a:lumMod val="75000"/>
              <a:alpha val="50000"/>
            </a:schemeClr>
          </a:solidFill>
          <a:ln>
            <a:noFill/>
          </a:ln>
          <a:effectLst>
            <a:outerShdw blurRad="1270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382" dirty="0"/>
          </a:p>
        </p:txBody>
      </p:sp>
      <p:sp>
        <p:nvSpPr>
          <p:cNvPr id="5" name="Titel 1">
            <a:extLst>
              <a:ext uri="{FF2B5EF4-FFF2-40B4-BE49-F238E27FC236}">
                <a16:creationId xmlns:a16="http://schemas.microsoft.com/office/drawing/2014/main" id="{BF25A236-8881-10B6-0795-08B56AF98B2D}"/>
              </a:ext>
            </a:extLst>
          </p:cNvPr>
          <p:cNvSpPr>
            <a:spLocks noGrp="1" noRot="1" noMove="1" noResize="1" noEditPoints="1" noAdjustHandles="1" noChangeArrowheads="1" noChangeShapeType="1"/>
          </p:cNvSpPr>
          <p:nvPr>
            <p:ph type="ctrTitle"/>
          </p:nvPr>
        </p:nvSpPr>
        <p:spPr>
          <a:xfrm>
            <a:off x="404090" y="800114"/>
            <a:ext cx="9144000" cy="2387600"/>
          </a:xfrm>
          <a:effectLst>
            <a:outerShdw blurRad="127000" dist="63500" dir="2700000" algn="tl" rotWithShape="0">
              <a:prstClr val="black">
                <a:alpha val="40000"/>
              </a:prstClr>
            </a:outerShdw>
          </a:effectLst>
        </p:spPr>
        <p:txBody>
          <a:bodyPr/>
          <a:lstStyle/>
          <a:p>
            <a:pPr algn="l"/>
            <a:r>
              <a:rPr lang="nl-NL" sz="11500" spc="300" dirty="0">
                <a:effectLst>
                  <a:outerShdw blurRad="50800" dist="50800" dir="2700000" algn="tl" rotWithShape="0">
                    <a:schemeClr val="bg1">
                      <a:alpha val="60000"/>
                    </a:schemeClr>
                  </a:outerShdw>
                </a:effectLst>
                <a:latin typeface="Congenial Black" panose="020F0502020204030204" pitchFamily="2" charset="0"/>
              </a:rPr>
              <a:t>Einde</a:t>
            </a:r>
            <a:endParaRPr lang="nl-NL" spc="300" dirty="0">
              <a:effectLst>
                <a:outerShdw blurRad="50800" dist="50800" dir="2700000" algn="tl" rotWithShape="0">
                  <a:schemeClr val="bg1">
                    <a:alpha val="60000"/>
                  </a:schemeClr>
                </a:outerShdw>
              </a:effectLst>
              <a:latin typeface="Congenial Black" panose="020F0502020204030204" pitchFamily="2" charset="0"/>
            </a:endParaRPr>
          </a:p>
        </p:txBody>
      </p:sp>
      <p:sp>
        <p:nvSpPr>
          <p:cNvPr id="6" name="Ondertitel 2">
            <a:extLst>
              <a:ext uri="{FF2B5EF4-FFF2-40B4-BE49-F238E27FC236}">
                <a16:creationId xmlns:a16="http://schemas.microsoft.com/office/drawing/2014/main" id="{3F635C93-914F-CDF6-F130-66DCDA4C98ED}"/>
              </a:ext>
            </a:extLst>
          </p:cNvPr>
          <p:cNvSpPr>
            <a:spLocks noGrp="1" noRot="1" noMove="1" noResize="1" noEditPoints="1" noAdjustHandles="1" noChangeArrowheads="1" noChangeShapeType="1"/>
          </p:cNvSpPr>
          <p:nvPr>
            <p:ph type="subTitle" idx="1"/>
          </p:nvPr>
        </p:nvSpPr>
        <p:spPr>
          <a:xfrm>
            <a:off x="578261" y="2475948"/>
            <a:ext cx="9144000" cy="1655762"/>
          </a:xfrm>
          <a:noFill/>
          <a:effectLst>
            <a:outerShdw blurRad="127000" dist="63500" dir="2700000" algn="tl" rotWithShape="0">
              <a:prstClr val="black">
                <a:alpha val="40000"/>
              </a:prstClr>
            </a:outerShdw>
          </a:effectLst>
        </p:spPr>
        <p:txBody>
          <a:bodyPr>
            <a:normAutofit/>
          </a:bodyPr>
          <a:lstStyle/>
          <a:p>
            <a:pPr algn="l"/>
            <a:r>
              <a:rPr lang="nl-NL" sz="3600" b="1" i="1" spc="600" dirty="0">
                <a:solidFill>
                  <a:schemeClr val="accent5">
                    <a:lumMod val="60000"/>
                    <a:lumOff val="40000"/>
                  </a:schemeClr>
                </a:solidFill>
                <a:effectLst>
                  <a:outerShdw blurRad="50800" dist="50800" dir="2700000" algn="tl" rotWithShape="0">
                    <a:schemeClr val="bg1">
                      <a:alpha val="40000"/>
                    </a:schemeClr>
                  </a:outerShdw>
                </a:effectLst>
                <a:latin typeface="Congenial SemiBold" panose="020F0502020204030204" pitchFamily="2" charset="0"/>
              </a:rPr>
              <a:t>Bedankt voor het spelen</a:t>
            </a:r>
          </a:p>
        </p:txBody>
      </p:sp>
      <p:sp>
        <p:nvSpPr>
          <p:cNvPr id="99" name="Tekstvak 98">
            <a:extLst>
              <a:ext uri="{FF2B5EF4-FFF2-40B4-BE49-F238E27FC236}">
                <a16:creationId xmlns:a16="http://schemas.microsoft.com/office/drawing/2014/main" id="{5E0366F4-C50A-7C40-E4F5-099E79A498E7}"/>
              </a:ext>
            </a:extLst>
          </p:cNvPr>
          <p:cNvSpPr txBox="1">
            <a:spLocks noGrp="1" noRot="1" noMove="1" noResize="1" noEditPoints="1" noAdjustHandles="1" noChangeArrowheads="1" noChangeShapeType="1"/>
          </p:cNvSpPr>
          <p:nvPr/>
        </p:nvSpPr>
        <p:spPr>
          <a:xfrm>
            <a:off x="0" y="4386887"/>
            <a:ext cx="12192000" cy="1200329"/>
          </a:xfrm>
          <a:prstGeom prst="rect">
            <a:avLst/>
          </a:prstGeom>
          <a:noFill/>
          <a:effectLst>
            <a:outerShdw blurRad="127000" dist="63500" dir="2700000" algn="tl" rotWithShape="0">
              <a:prstClr val="black">
                <a:alpha val="40000"/>
              </a:prstClr>
            </a:outerShdw>
          </a:effectLst>
        </p:spPr>
        <p:txBody>
          <a:bodyPr wrap="square" rtlCol="0">
            <a:spAutoFit/>
          </a:bodyPr>
          <a:lstStyle/>
          <a:p>
            <a:pPr algn="ctr"/>
            <a:r>
              <a:rPr lang="nl-NL" sz="3600" dirty="0">
                <a:solidFill>
                  <a:schemeClr val="bg1"/>
                </a:solidFill>
              </a:rPr>
              <a:t>Scan de </a:t>
            </a:r>
            <a:r>
              <a:rPr lang="nl-NL" sz="3600" dirty="0" err="1">
                <a:solidFill>
                  <a:schemeClr val="bg1"/>
                </a:solidFill>
              </a:rPr>
              <a:t>qr</a:t>
            </a:r>
            <a:r>
              <a:rPr lang="nl-NL" sz="3600" dirty="0">
                <a:solidFill>
                  <a:schemeClr val="bg1"/>
                </a:solidFill>
              </a:rPr>
              <a:t>-code om een review achter te laten &amp;</a:t>
            </a:r>
          </a:p>
          <a:p>
            <a:pPr algn="ctr"/>
            <a:r>
              <a:rPr lang="nl-NL" sz="3600" dirty="0">
                <a:solidFill>
                  <a:schemeClr val="bg1"/>
                </a:solidFill>
              </a:rPr>
              <a:t>volg ons op de </a:t>
            </a:r>
            <a:r>
              <a:rPr lang="nl-NL" sz="3600" dirty="0" err="1">
                <a:solidFill>
                  <a:schemeClr val="bg1"/>
                </a:solidFill>
              </a:rPr>
              <a:t>socials</a:t>
            </a:r>
            <a:r>
              <a:rPr lang="nl-NL" sz="3600" dirty="0">
                <a:solidFill>
                  <a:schemeClr val="bg1"/>
                </a:solidFill>
              </a:rPr>
              <a:t> hieronder</a:t>
            </a:r>
          </a:p>
        </p:txBody>
      </p:sp>
      <p:grpSp>
        <p:nvGrpSpPr>
          <p:cNvPr id="137" name="Groep 136">
            <a:extLst>
              <a:ext uri="{FF2B5EF4-FFF2-40B4-BE49-F238E27FC236}">
                <a16:creationId xmlns:a16="http://schemas.microsoft.com/office/drawing/2014/main" id="{FFC65AC1-5455-F4A3-4B3B-1878B0CD8DE7}"/>
              </a:ext>
            </a:extLst>
          </p:cNvPr>
          <p:cNvGrpSpPr>
            <a:grpSpLocks noGrp="1" noUngrp="1" noRot="1" noMove="1" noResize="1"/>
          </p:cNvGrpSpPr>
          <p:nvPr/>
        </p:nvGrpSpPr>
        <p:grpSpPr>
          <a:xfrm>
            <a:off x="4752088" y="5818491"/>
            <a:ext cx="3297574" cy="584775"/>
            <a:chOff x="4752088" y="5818491"/>
            <a:chExt cx="3297574" cy="584775"/>
          </a:xfrm>
          <a:effectLst>
            <a:outerShdw blurRad="127000" dist="63500" dir="2700000" algn="tl" rotWithShape="0">
              <a:prstClr val="black">
                <a:alpha val="40000"/>
              </a:prstClr>
            </a:outerShdw>
          </a:effectLst>
        </p:grpSpPr>
        <p:sp>
          <p:nvSpPr>
            <p:cNvPr id="100" name="Tekstvak 99">
              <a:extLst>
                <a:ext uri="{FF2B5EF4-FFF2-40B4-BE49-F238E27FC236}">
                  <a16:creationId xmlns:a16="http://schemas.microsoft.com/office/drawing/2014/main" id="{D651C9EF-9960-493A-181E-3510CA27C160}"/>
                </a:ext>
              </a:extLst>
            </p:cNvPr>
            <p:cNvSpPr txBox="1">
              <a:spLocks noGrp="1" noRot="1" noMove="1" noResize="1" noEditPoints="1" noAdjustHandles="1" noChangeArrowheads="1" noChangeShapeType="1"/>
            </p:cNvSpPr>
            <p:nvPr/>
          </p:nvSpPr>
          <p:spPr>
            <a:xfrm>
              <a:off x="4976090" y="5818491"/>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05" name="Graphic 103">
              <a:extLst>
                <a:ext uri="{FF2B5EF4-FFF2-40B4-BE49-F238E27FC236}">
                  <a16:creationId xmlns:a16="http://schemas.microsoft.com/office/drawing/2014/main" id="{744DAD39-01BD-66F3-2B26-F1373EDD916D}"/>
                </a:ext>
              </a:extLst>
            </p:cNvPr>
            <p:cNvSpPr>
              <a:spLocks noGrp="1" noRot="1" noChangeAspect="1" noMove="1" noResize="1" noEditPoints="1" noAdjustHandles="1" noChangeArrowheads="1" noChangeShapeType="1"/>
            </p:cNvSpPr>
            <p:nvPr/>
          </p:nvSpPr>
          <p:spPr>
            <a:xfrm>
              <a:off x="4752088" y="5853109"/>
              <a:ext cx="448002" cy="515540"/>
            </a:xfrm>
            <a:custGeom>
              <a:avLst/>
              <a:gdLst>
                <a:gd name="connsiteX0" fmla="*/ 1527143 w 2907685"/>
                <a:gd name="connsiteY0" fmla="*/ 2790 h 3346018"/>
                <a:gd name="connsiteX1" fmla="*/ 2072353 w 2907685"/>
                <a:gd name="connsiteY1" fmla="*/ 0 h 3346018"/>
                <a:gd name="connsiteX2" fmla="*/ 2316615 w 2907685"/>
                <a:gd name="connsiteY2" fmla="*/ 581698 h 3346018"/>
                <a:gd name="connsiteX3" fmla="*/ 2316391 w 2907685"/>
                <a:gd name="connsiteY3" fmla="*/ 581475 h 3346018"/>
                <a:gd name="connsiteX4" fmla="*/ 2904561 w 2907685"/>
                <a:gd name="connsiteY4" fmla="*/ 830870 h 3346018"/>
                <a:gd name="connsiteX5" fmla="*/ 2907686 w 2907685"/>
                <a:gd name="connsiteY5" fmla="*/ 831093 h 3346018"/>
                <a:gd name="connsiteX6" fmla="*/ 2907686 w 2907685"/>
                <a:gd name="connsiteY6" fmla="*/ 1393040 h 3346018"/>
                <a:gd name="connsiteX7" fmla="*/ 2312821 w 2907685"/>
                <a:gd name="connsiteY7" fmla="*/ 1253892 h 3346018"/>
                <a:gd name="connsiteX8" fmla="*/ 2321971 w 2907685"/>
                <a:gd name="connsiteY8" fmla="*/ 1257686 h 3346018"/>
                <a:gd name="connsiteX9" fmla="*/ 2090206 w 2907685"/>
                <a:gd name="connsiteY9" fmla="*/ 1124229 h 3346018"/>
                <a:gd name="connsiteX10" fmla="*/ 2096009 w 2907685"/>
                <a:gd name="connsiteY10" fmla="*/ 1128023 h 3346018"/>
                <a:gd name="connsiteX11" fmla="*/ 2093219 w 2907685"/>
                <a:gd name="connsiteY11" fmla="*/ 2348105 h 3346018"/>
                <a:gd name="connsiteX12" fmla="*/ 1902742 w 2907685"/>
                <a:gd name="connsiteY12" fmla="*/ 2900902 h 3346018"/>
                <a:gd name="connsiteX13" fmla="*/ 1904974 w 2907685"/>
                <a:gd name="connsiteY13" fmla="*/ 2897443 h 3346018"/>
                <a:gd name="connsiteX14" fmla="*/ 1082473 w 2907685"/>
                <a:gd name="connsiteY14" fmla="*/ 3345015 h 3346018"/>
                <a:gd name="connsiteX15" fmla="*/ 1080911 w 2907685"/>
                <a:gd name="connsiteY15" fmla="*/ 3345015 h 3346018"/>
                <a:gd name="connsiteX16" fmla="*/ 1034714 w 2907685"/>
                <a:gd name="connsiteY16" fmla="*/ 3346019 h 3346018"/>
                <a:gd name="connsiteX17" fmla="*/ 507470 w 2907685"/>
                <a:gd name="connsiteY17" fmla="*/ 3198837 h 3346018"/>
                <a:gd name="connsiteX18" fmla="*/ 511933 w 2907685"/>
                <a:gd name="connsiteY18" fmla="*/ 3201403 h 3346018"/>
                <a:gd name="connsiteX19" fmla="*/ 3324 w 2907685"/>
                <a:gd name="connsiteY19" fmla="*/ 2409812 h 3346018"/>
                <a:gd name="connsiteX20" fmla="*/ 2878 w 2907685"/>
                <a:gd name="connsiteY20" fmla="*/ 2405237 h 3346018"/>
                <a:gd name="connsiteX21" fmla="*/ 1539 w 2907685"/>
                <a:gd name="connsiteY21" fmla="*/ 2197464 h 3346018"/>
                <a:gd name="connsiteX22" fmla="*/ 1046096 w 2907685"/>
                <a:gd name="connsiteY22" fmla="*/ 1251661 h 3346018"/>
                <a:gd name="connsiteX23" fmla="*/ 1225080 w 2907685"/>
                <a:gd name="connsiteY23" fmla="*/ 1266836 h 3346018"/>
                <a:gd name="connsiteX24" fmla="*/ 1218831 w 2907685"/>
                <a:gd name="connsiteY24" fmla="*/ 1265944 h 3346018"/>
                <a:gd name="connsiteX25" fmla="*/ 1213252 w 2907685"/>
                <a:gd name="connsiteY25" fmla="*/ 1885023 h 3346018"/>
                <a:gd name="connsiteX26" fmla="*/ 1054800 w 2907685"/>
                <a:gd name="connsiteY26" fmla="*/ 1858019 h 3346018"/>
                <a:gd name="connsiteX27" fmla="*/ 603434 w 2907685"/>
                <a:gd name="connsiteY27" fmla="*/ 2177267 h 3346018"/>
                <a:gd name="connsiteX28" fmla="*/ 602430 w 2907685"/>
                <a:gd name="connsiteY28" fmla="*/ 2180614 h 3346018"/>
                <a:gd name="connsiteX29" fmla="*/ 578997 w 2907685"/>
                <a:gd name="connsiteY29" fmla="*/ 2339736 h 3346018"/>
                <a:gd name="connsiteX30" fmla="*/ 583125 w 2907685"/>
                <a:gd name="connsiteY30" fmla="*/ 2407804 h 3346018"/>
                <a:gd name="connsiteX31" fmla="*/ 582902 w 2907685"/>
                <a:gd name="connsiteY31" fmla="*/ 2405126 h 3346018"/>
                <a:gd name="connsiteX32" fmla="*/ 1051675 w 2907685"/>
                <a:gd name="connsiteY32" fmla="*/ 2805719 h 3346018"/>
                <a:gd name="connsiteX33" fmla="*/ 1071872 w 2907685"/>
                <a:gd name="connsiteY33" fmla="*/ 2805273 h 3346018"/>
                <a:gd name="connsiteX34" fmla="*/ 1070868 w 2907685"/>
                <a:gd name="connsiteY34" fmla="*/ 2805273 h 3346018"/>
                <a:gd name="connsiteX35" fmla="*/ 1455951 w 2907685"/>
                <a:gd name="connsiteY35" fmla="*/ 2582770 h 3346018"/>
                <a:gd name="connsiteX36" fmla="*/ 1457067 w 2907685"/>
                <a:gd name="connsiteY36" fmla="*/ 2580762 h 3346018"/>
                <a:gd name="connsiteX37" fmla="*/ 1514088 w 2907685"/>
                <a:gd name="connsiteY37" fmla="*/ 2434472 h 3346018"/>
                <a:gd name="connsiteX38" fmla="*/ 1514199 w 2907685"/>
                <a:gd name="connsiteY38" fmla="*/ 2432910 h 3346018"/>
                <a:gd name="connsiteX39" fmla="*/ 1523907 w 2907685"/>
                <a:gd name="connsiteY39" fmla="*/ 1685507 h 3346018"/>
                <a:gd name="connsiteX40" fmla="*/ 1526697 w 2907685"/>
                <a:gd name="connsiteY40" fmla="*/ 2455 h 334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07685" h="3346018">
                  <a:moveTo>
                    <a:pt x="1527143" y="2790"/>
                  </a:moveTo>
                  <a:cubicBezTo>
                    <a:pt x="1709809" y="0"/>
                    <a:pt x="1891137" y="1451"/>
                    <a:pt x="2072353" y="0"/>
                  </a:cubicBezTo>
                  <a:cubicBezTo>
                    <a:pt x="2078378" y="226631"/>
                    <a:pt x="2170325" y="430611"/>
                    <a:pt x="2316615" y="581698"/>
                  </a:cubicBezTo>
                  <a:lnTo>
                    <a:pt x="2316391" y="581475"/>
                  </a:lnTo>
                  <a:cubicBezTo>
                    <a:pt x="2473839" y="723301"/>
                    <a:pt x="2678711" y="815248"/>
                    <a:pt x="2904561" y="830870"/>
                  </a:cubicBezTo>
                  <a:lnTo>
                    <a:pt x="2907686" y="831093"/>
                  </a:lnTo>
                  <a:lnTo>
                    <a:pt x="2907686" y="1393040"/>
                  </a:lnTo>
                  <a:cubicBezTo>
                    <a:pt x="2694333" y="1387684"/>
                    <a:pt x="2493702" y="1338474"/>
                    <a:pt x="2312821" y="1253892"/>
                  </a:cubicBezTo>
                  <a:lnTo>
                    <a:pt x="2321971" y="1257686"/>
                  </a:lnTo>
                  <a:cubicBezTo>
                    <a:pt x="2234487" y="1215618"/>
                    <a:pt x="2160506" y="1172434"/>
                    <a:pt x="2090206" y="1124229"/>
                  </a:cubicBezTo>
                  <a:lnTo>
                    <a:pt x="2096009" y="1128023"/>
                  </a:lnTo>
                  <a:cubicBezTo>
                    <a:pt x="2094670" y="1535201"/>
                    <a:pt x="2097348" y="1942378"/>
                    <a:pt x="2093219" y="2348105"/>
                  </a:cubicBezTo>
                  <a:cubicBezTo>
                    <a:pt x="2081726" y="2554874"/>
                    <a:pt x="2012989" y="2743454"/>
                    <a:pt x="1902742" y="2900902"/>
                  </a:cubicBezTo>
                  <a:lnTo>
                    <a:pt x="1904974" y="2897443"/>
                  </a:lnTo>
                  <a:cubicBezTo>
                    <a:pt x="1720633" y="3161456"/>
                    <a:pt x="1422029" y="3334749"/>
                    <a:pt x="1082473" y="3345015"/>
                  </a:cubicBezTo>
                  <a:lnTo>
                    <a:pt x="1080911" y="3345015"/>
                  </a:lnTo>
                  <a:cubicBezTo>
                    <a:pt x="1067186" y="3345684"/>
                    <a:pt x="1051006" y="3346019"/>
                    <a:pt x="1034714" y="3346019"/>
                  </a:cubicBezTo>
                  <a:cubicBezTo>
                    <a:pt x="841670" y="3346019"/>
                    <a:pt x="661236" y="3292234"/>
                    <a:pt x="507470" y="3198837"/>
                  </a:cubicBezTo>
                  <a:lnTo>
                    <a:pt x="511933" y="3201403"/>
                  </a:lnTo>
                  <a:cubicBezTo>
                    <a:pt x="232076" y="3033020"/>
                    <a:pt x="39032" y="2744905"/>
                    <a:pt x="3324" y="2409812"/>
                  </a:cubicBezTo>
                  <a:lnTo>
                    <a:pt x="2878" y="2405237"/>
                  </a:lnTo>
                  <a:cubicBezTo>
                    <a:pt x="88" y="2335496"/>
                    <a:pt x="-1251" y="2265754"/>
                    <a:pt x="1539" y="2197464"/>
                  </a:cubicBezTo>
                  <a:cubicBezTo>
                    <a:pt x="56216" y="1664194"/>
                    <a:pt x="503007" y="1251661"/>
                    <a:pt x="1046096" y="1251661"/>
                  </a:cubicBezTo>
                  <a:cubicBezTo>
                    <a:pt x="1107133" y="1251661"/>
                    <a:pt x="1166944" y="1256905"/>
                    <a:pt x="1225080" y="1266836"/>
                  </a:cubicBezTo>
                  <a:lnTo>
                    <a:pt x="1218831" y="1265944"/>
                  </a:lnTo>
                  <a:cubicBezTo>
                    <a:pt x="1221621" y="1472266"/>
                    <a:pt x="1213252" y="1678700"/>
                    <a:pt x="1213252" y="1885023"/>
                  </a:cubicBezTo>
                  <a:cubicBezTo>
                    <a:pt x="1166051" y="1867950"/>
                    <a:pt x="1111597" y="1858019"/>
                    <a:pt x="1054800" y="1858019"/>
                  </a:cubicBezTo>
                  <a:cubicBezTo>
                    <a:pt x="846357" y="1858019"/>
                    <a:pt x="669047" y="1991253"/>
                    <a:pt x="603434" y="2177267"/>
                  </a:cubicBezTo>
                  <a:lnTo>
                    <a:pt x="602430" y="2180614"/>
                  </a:lnTo>
                  <a:cubicBezTo>
                    <a:pt x="587589" y="2228262"/>
                    <a:pt x="578997" y="2283050"/>
                    <a:pt x="578997" y="2339736"/>
                  </a:cubicBezTo>
                  <a:cubicBezTo>
                    <a:pt x="578997" y="2362723"/>
                    <a:pt x="580447" y="2385486"/>
                    <a:pt x="583125" y="2407804"/>
                  </a:cubicBezTo>
                  <a:lnTo>
                    <a:pt x="582902" y="2405126"/>
                  </a:lnTo>
                  <a:cubicBezTo>
                    <a:pt x="619949" y="2633430"/>
                    <a:pt x="815671" y="2805719"/>
                    <a:pt x="1051675" y="2805719"/>
                  </a:cubicBezTo>
                  <a:cubicBezTo>
                    <a:pt x="1058482" y="2805719"/>
                    <a:pt x="1065177" y="2805608"/>
                    <a:pt x="1071872" y="2805273"/>
                  </a:cubicBezTo>
                  <a:lnTo>
                    <a:pt x="1070868" y="2805273"/>
                  </a:lnTo>
                  <a:cubicBezTo>
                    <a:pt x="1234118" y="2800363"/>
                    <a:pt x="1375833" y="2712545"/>
                    <a:pt x="1455951" y="2582770"/>
                  </a:cubicBezTo>
                  <a:lnTo>
                    <a:pt x="1457067" y="2580762"/>
                  </a:lnTo>
                  <a:cubicBezTo>
                    <a:pt x="1486861" y="2539252"/>
                    <a:pt x="1507281" y="2489038"/>
                    <a:pt x="1514088" y="2434472"/>
                  </a:cubicBezTo>
                  <a:lnTo>
                    <a:pt x="1514199" y="2432910"/>
                  </a:lnTo>
                  <a:cubicBezTo>
                    <a:pt x="1528148" y="2183292"/>
                    <a:pt x="1522568" y="1935125"/>
                    <a:pt x="1523907" y="1685507"/>
                  </a:cubicBezTo>
                  <a:cubicBezTo>
                    <a:pt x="1525246" y="1123560"/>
                    <a:pt x="1522568" y="562952"/>
                    <a:pt x="1526697" y="2455"/>
                  </a:cubicBezTo>
                  <a:close/>
                </a:path>
              </a:pathLst>
            </a:custGeom>
            <a:solidFill>
              <a:schemeClr val="bg1"/>
            </a:solidFill>
            <a:ln w="111323" cap="flat">
              <a:noFill/>
              <a:prstDash val="solid"/>
              <a:miter/>
            </a:ln>
          </p:spPr>
          <p:txBody>
            <a:bodyPr rtlCol="0" anchor="ctr"/>
            <a:lstStyle/>
            <a:p>
              <a:endParaRPr lang="nl-NL" dirty="0">
                <a:solidFill>
                  <a:schemeClr val="bg1"/>
                </a:solidFill>
              </a:endParaRPr>
            </a:p>
          </p:txBody>
        </p:sp>
      </p:grpSp>
      <p:grpSp>
        <p:nvGrpSpPr>
          <p:cNvPr id="138" name="Groep 137">
            <a:extLst>
              <a:ext uri="{FF2B5EF4-FFF2-40B4-BE49-F238E27FC236}">
                <a16:creationId xmlns:a16="http://schemas.microsoft.com/office/drawing/2014/main" id="{91D25674-63ED-C76C-F697-0FB38676CC6D}"/>
              </a:ext>
            </a:extLst>
          </p:cNvPr>
          <p:cNvGrpSpPr>
            <a:grpSpLocks noGrp="1" noUngrp="1" noRot="1" noMove="1" noResize="1"/>
          </p:cNvGrpSpPr>
          <p:nvPr/>
        </p:nvGrpSpPr>
        <p:grpSpPr>
          <a:xfrm>
            <a:off x="8586576" y="5782281"/>
            <a:ext cx="3605424" cy="584775"/>
            <a:chOff x="8586576" y="5782281"/>
            <a:chExt cx="3605424" cy="584775"/>
          </a:xfrm>
          <a:effectLst>
            <a:outerShdw blurRad="127000" dist="63500" dir="2700000" algn="tl" rotWithShape="0">
              <a:prstClr val="black">
                <a:alpha val="40000"/>
              </a:prstClr>
            </a:outerShdw>
          </a:effectLst>
        </p:grpSpPr>
        <p:sp>
          <p:nvSpPr>
            <p:cNvPr id="132" name="Graphic 130">
              <a:extLst>
                <a:ext uri="{FF2B5EF4-FFF2-40B4-BE49-F238E27FC236}">
                  <a16:creationId xmlns:a16="http://schemas.microsoft.com/office/drawing/2014/main" id="{C593F2D7-333C-55B2-5C86-1E432FCE021F}"/>
                </a:ext>
              </a:extLst>
            </p:cNvPr>
            <p:cNvSpPr>
              <a:spLocks noGrp="1" noRot="1" noChangeAspect="1" noMove="1" noResize="1" noEditPoints="1" noAdjustHandles="1" noChangeArrowheads="1" noChangeShapeType="1"/>
            </p:cNvSpPr>
            <p:nvPr/>
          </p:nvSpPr>
          <p:spPr>
            <a:xfrm>
              <a:off x="8586576" y="5853108"/>
              <a:ext cx="729041" cy="513948"/>
            </a:xfrm>
            <a:custGeom>
              <a:avLst/>
              <a:gdLst>
                <a:gd name="connsiteX0" fmla="*/ 2556320 w 6427874"/>
                <a:gd name="connsiteY0" fmla="*/ 3221546 h 4531423"/>
                <a:gd name="connsiteX1" fmla="*/ 2556320 w 6427874"/>
                <a:gd name="connsiteY1" fmla="*/ 1310521 h 4531423"/>
                <a:gd name="connsiteX2" fmla="*/ 4236315 w 6427874"/>
                <a:gd name="connsiteY2" fmla="*/ 2266140 h 4531423"/>
                <a:gd name="connsiteX3" fmla="*/ 6293073 w 6427874"/>
                <a:gd name="connsiteY3" fmla="*/ 708946 h 4531423"/>
                <a:gd name="connsiteX4" fmla="*/ 5730502 w 6427874"/>
                <a:gd name="connsiteY4" fmla="*/ 138232 h 4531423"/>
                <a:gd name="connsiteX5" fmla="*/ 5724716 w 6427874"/>
                <a:gd name="connsiteY5" fmla="*/ 136946 h 4531423"/>
                <a:gd name="connsiteX6" fmla="*/ 3445717 w 6427874"/>
                <a:gd name="connsiteY6" fmla="*/ 214 h 4531423"/>
                <a:gd name="connsiteX7" fmla="*/ 3201400 w 6427874"/>
                <a:gd name="connsiteY7" fmla="*/ 1714 h 4531423"/>
                <a:gd name="connsiteX8" fmla="*/ 3213830 w 6427874"/>
                <a:gd name="connsiteY8" fmla="*/ 1500 h 4531423"/>
                <a:gd name="connsiteX9" fmla="*/ 2981944 w 6427874"/>
                <a:gd name="connsiteY9" fmla="*/ 0 h 4531423"/>
                <a:gd name="connsiteX10" fmla="*/ 609505 w 6427874"/>
                <a:gd name="connsiteY10" fmla="*/ 145947 h 4531423"/>
                <a:gd name="connsiteX11" fmla="*/ 702516 w 6427874"/>
                <a:gd name="connsiteY11" fmla="*/ 136517 h 4531423"/>
                <a:gd name="connsiteX12" fmla="*/ 135874 w 6427874"/>
                <a:gd name="connsiteY12" fmla="*/ 702945 h 4531423"/>
                <a:gd name="connsiteX13" fmla="*/ 134588 w 6427874"/>
                <a:gd name="connsiteY13" fmla="*/ 708517 h 4531423"/>
                <a:gd name="connsiteX14" fmla="*/ 0 w 6427874"/>
                <a:gd name="connsiteY14" fmla="*/ 2212134 h 4531423"/>
                <a:gd name="connsiteX15" fmla="*/ 214 w 6427874"/>
                <a:gd name="connsiteY15" fmla="*/ 2268498 h 4531423"/>
                <a:gd name="connsiteX16" fmla="*/ 214 w 6427874"/>
                <a:gd name="connsiteY16" fmla="*/ 2265498 h 4531423"/>
                <a:gd name="connsiteX17" fmla="*/ 0 w 6427874"/>
                <a:gd name="connsiteY17" fmla="*/ 2319076 h 4531423"/>
                <a:gd name="connsiteX18" fmla="*/ 142732 w 6427874"/>
                <a:gd name="connsiteY18" fmla="*/ 3874770 h 4531423"/>
                <a:gd name="connsiteX19" fmla="*/ 134588 w 6427874"/>
                <a:gd name="connsiteY19" fmla="*/ 3822478 h 4531423"/>
                <a:gd name="connsiteX20" fmla="*/ 697159 w 6427874"/>
                <a:gd name="connsiteY20" fmla="*/ 4393192 h 4531423"/>
                <a:gd name="connsiteX21" fmla="*/ 702945 w 6427874"/>
                <a:gd name="connsiteY21" fmla="*/ 4394478 h 4531423"/>
                <a:gd name="connsiteX22" fmla="*/ 2981944 w 6427874"/>
                <a:gd name="connsiteY22" fmla="*/ 4531209 h 4531423"/>
                <a:gd name="connsiteX23" fmla="*/ 3226261 w 6427874"/>
                <a:gd name="connsiteY23" fmla="*/ 4529709 h 4531423"/>
                <a:gd name="connsiteX24" fmla="*/ 3213830 w 6427874"/>
                <a:gd name="connsiteY24" fmla="*/ 4529923 h 4531423"/>
                <a:gd name="connsiteX25" fmla="*/ 3445717 w 6427874"/>
                <a:gd name="connsiteY25" fmla="*/ 4531424 h 4531423"/>
                <a:gd name="connsiteX26" fmla="*/ 5818156 w 6427874"/>
                <a:gd name="connsiteY26" fmla="*/ 4385477 h 4531423"/>
                <a:gd name="connsiteX27" fmla="*/ 5725144 w 6427874"/>
                <a:gd name="connsiteY27" fmla="*/ 4394907 h 4531423"/>
                <a:gd name="connsiteX28" fmla="*/ 6292215 w 6427874"/>
                <a:gd name="connsiteY28" fmla="*/ 3828479 h 4531423"/>
                <a:gd name="connsiteX29" fmla="*/ 6293501 w 6427874"/>
                <a:gd name="connsiteY29" fmla="*/ 3822906 h 4531423"/>
                <a:gd name="connsiteX30" fmla="*/ 6427875 w 6427874"/>
                <a:gd name="connsiteY30" fmla="*/ 2319504 h 4531423"/>
                <a:gd name="connsiteX31" fmla="*/ 6427661 w 6427874"/>
                <a:gd name="connsiteY31" fmla="*/ 2263140 h 4531423"/>
                <a:gd name="connsiteX32" fmla="*/ 6427661 w 6427874"/>
                <a:gd name="connsiteY32" fmla="*/ 2265926 h 4531423"/>
                <a:gd name="connsiteX33" fmla="*/ 6427875 w 6427874"/>
                <a:gd name="connsiteY33" fmla="*/ 2212348 h 4531423"/>
                <a:gd name="connsiteX34" fmla="*/ 6285143 w 6427874"/>
                <a:gd name="connsiteY34" fmla="*/ 656654 h 4531423"/>
                <a:gd name="connsiteX35" fmla="*/ 6293287 w 6427874"/>
                <a:gd name="connsiteY35" fmla="*/ 708946 h 453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27874" h="4531423">
                  <a:moveTo>
                    <a:pt x="2556320" y="3221546"/>
                  </a:moveTo>
                  <a:lnTo>
                    <a:pt x="2556320" y="1310521"/>
                  </a:lnTo>
                  <a:lnTo>
                    <a:pt x="4236315" y="2266140"/>
                  </a:lnTo>
                  <a:close/>
                  <a:moveTo>
                    <a:pt x="6293073" y="708946"/>
                  </a:moveTo>
                  <a:cubicBezTo>
                    <a:pt x="6217206" y="430125"/>
                    <a:pt x="6002893" y="214527"/>
                    <a:pt x="5730502" y="138232"/>
                  </a:cubicBezTo>
                  <a:lnTo>
                    <a:pt x="5724716" y="136946"/>
                  </a:lnTo>
                  <a:cubicBezTo>
                    <a:pt x="5040416" y="49935"/>
                    <a:pt x="4248960" y="214"/>
                    <a:pt x="3445717" y="214"/>
                  </a:cubicBezTo>
                  <a:cubicBezTo>
                    <a:pt x="3364063" y="214"/>
                    <a:pt x="3282625" y="643"/>
                    <a:pt x="3201400" y="1714"/>
                  </a:cubicBezTo>
                  <a:lnTo>
                    <a:pt x="3213830" y="1500"/>
                  </a:lnTo>
                  <a:cubicBezTo>
                    <a:pt x="3144822" y="643"/>
                    <a:pt x="3063597" y="0"/>
                    <a:pt x="2981944" y="0"/>
                  </a:cubicBezTo>
                  <a:cubicBezTo>
                    <a:pt x="2178701" y="0"/>
                    <a:pt x="1386816" y="49720"/>
                    <a:pt x="609505" y="145947"/>
                  </a:cubicBezTo>
                  <a:lnTo>
                    <a:pt x="702516" y="136517"/>
                  </a:lnTo>
                  <a:cubicBezTo>
                    <a:pt x="424553" y="214313"/>
                    <a:pt x="210241" y="429697"/>
                    <a:pt x="135874" y="702945"/>
                  </a:cubicBezTo>
                  <a:lnTo>
                    <a:pt x="134588" y="708517"/>
                  </a:lnTo>
                  <a:cubicBezTo>
                    <a:pt x="48863" y="1160502"/>
                    <a:pt x="0" y="1680639"/>
                    <a:pt x="0" y="2212134"/>
                  </a:cubicBezTo>
                  <a:cubicBezTo>
                    <a:pt x="0" y="2230993"/>
                    <a:pt x="0" y="2249853"/>
                    <a:pt x="214" y="2268498"/>
                  </a:cubicBezTo>
                  <a:lnTo>
                    <a:pt x="214" y="2265498"/>
                  </a:lnTo>
                  <a:cubicBezTo>
                    <a:pt x="214" y="2281357"/>
                    <a:pt x="0" y="2300216"/>
                    <a:pt x="0" y="2319076"/>
                  </a:cubicBezTo>
                  <a:cubicBezTo>
                    <a:pt x="0" y="2850571"/>
                    <a:pt x="49078" y="3370493"/>
                    <a:pt x="142732" y="3874770"/>
                  </a:cubicBezTo>
                  <a:lnTo>
                    <a:pt x="134588" y="3822478"/>
                  </a:lnTo>
                  <a:cubicBezTo>
                    <a:pt x="210455" y="4101298"/>
                    <a:pt x="424767" y="4316897"/>
                    <a:pt x="697159" y="4393192"/>
                  </a:cubicBezTo>
                  <a:lnTo>
                    <a:pt x="702945" y="4394478"/>
                  </a:lnTo>
                  <a:cubicBezTo>
                    <a:pt x="1387245" y="4481489"/>
                    <a:pt x="2178701" y="4531209"/>
                    <a:pt x="2981944" y="4531209"/>
                  </a:cubicBezTo>
                  <a:cubicBezTo>
                    <a:pt x="3063383" y="4531209"/>
                    <a:pt x="3144822" y="4530781"/>
                    <a:pt x="3226261" y="4529709"/>
                  </a:cubicBezTo>
                  <a:lnTo>
                    <a:pt x="3213830" y="4529923"/>
                  </a:lnTo>
                  <a:cubicBezTo>
                    <a:pt x="3282839" y="4530781"/>
                    <a:pt x="3364278" y="4531424"/>
                    <a:pt x="3445717" y="4531424"/>
                  </a:cubicBezTo>
                  <a:cubicBezTo>
                    <a:pt x="4249174" y="4531424"/>
                    <a:pt x="5040844" y="4481703"/>
                    <a:pt x="5818156" y="4385477"/>
                  </a:cubicBezTo>
                  <a:lnTo>
                    <a:pt x="5725144" y="4394907"/>
                  </a:lnTo>
                  <a:cubicBezTo>
                    <a:pt x="6003322" y="4317326"/>
                    <a:pt x="6217635" y="4101727"/>
                    <a:pt x="6292215" y="3828479"/>
                  </a:cubicBezTo>
                  <a:lnTo>
                    <a:pt x="6293501" y="3822906"/>
                  </a:lnTo>
                  <a:cubicBezTo>
                    <a:pt x="6379012" y="3370921"/>
                    <a:pt x="6427875" y="2850785"/>
                    <a:pt x="6427875" y="2319504"/>
                  </a:cubicBezTo>
                  <a:cubicBezTo>
                    <a:pt x="6427875" y="2300645"/>
                    <a:pt x="6427875" y="2281785"/>
                    <a:pt x="6427661" y="2263140"/>
                  </a:cubicBezTo>
                  <a:lnTo>
                    <a:pt x="6427661" y="2265926"/>
                  </a:lnTo>
                  <a:cubicBezTo>
                    <a:pt x="6427661" y="2250067"/>
                    <a:pt x="6427875" y="2231208"/>
                    <a:pt x="6427875" y="2212348"/>
                  </a:cubicBezTo>
                  <a:cubicBezTo>
                    <a:pt x="6427875" y="1680853"/>
                    <a:pt x="6378797" y="1160931"/>
                    <a:pt x="6285143" y="656654"/>
                  </a:cubicBezTo>
                  <a:lnTo>
                    <a:pt x="6293287" y="708946"/>
                  </a:lnTo>
                  <a:close/>
                </a:path>
              </a:pathLst>
            </a:custGeom>
            <a:solidFill>
              <a:schemeClr val="bg1"/>
            </a:solidFill>
            <a:ln w="214313" cap="flat">
              <a:noFill/>
              <a:prstDash val="solid"/>
              <a:miter/>
            </a:ln>
          </p:spPr>
          <p:txBody>
            <a:bodyPr rtlCol="0" anchor="ctr"/>
            <a:lstStyle/>
            <a:p>
              <a:endParaRPr lang="nl-NL"/>
            </a:p>
          </p:txBody>
        </p:sp>
        <p:sp>
          <p:nvSpPr>
            <p:cNvPr id="123" name="Tekstvak 122">
              <a:extLst>
                <a:ext uri="{FF2B5EF4-FFF2-40B4-BE49-F238E27FC236}">
                  <a16:creationId xmlns:a16="http://schemas.microsoft.com/office/drawing/2014/main" id="{617EB452-676C-1283-A416-2EBE5BAC5371}"/>
                </a:ext>
              </a:extLst>
            </p:cNvPr>
            <p:cNvSpPr txBox="1">
              <a:spLocks noGrp="1" noRot="1" noMove="1" noResize="1" noEditPoints="1" noAdjustHandles="1" noChangeArrowheads="1" noChangeShapeType="1"/>
            </p:cNvSpPr>
            <p:nvPr/>
          </p:nvSpPr>
          <p:spPr>
            <a:xfrm>
              <a:off x="9118428" y="5782281"/>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grpSp>
      <p:grpSp>
        <p:nvGrpSpPr>
          <p:cNvPr id="136" name="Groep 135">
            <a:extLst>
              <a:ext uri="{FF2B5EF4-FFF2-40B4-BE49-F238E27FC236}">
                <a16:creationId xmlns:a16="http://schemas.microsoft.com/office/drawing/2014/main" id="{9CDA4A35-2A71-3B15-5F14-E57CF90DA2F9}"/>
              </a:ext>
            </a:extLst>
          </p:cNvPr>
          <p:cNvGrpSpPr>
            <a:grpSpLocks noGrp="1" noUngrp="1" noRot="1" noMove="1" noResize="1"/>
          </p:cNvGrpSpPr>
          <p:nvPr/>
        </p:nvGrpSpPr>
        <p:grpSpPr>
          <a:xfrm>
            <a:off x="575986" y="5814817"/>
            <a:ext cx="3336977" cy="584775"/>
            <a:chOff x="575986" y="5814817"/>
            <a:chExt cx="3336977" cy="584775"/>
          </a:xfrm>
          <a:effectLst>
            <a:outerShdw blurRad="127000" dist="63500" dir="2700000" algn="tl" rotWithShape="0">
              <a:prstClr val="black">
                <a:alpha val="40000"/>
              </a:prstClr>
            </a:outerShdw>
          </a:effectLst>
        </p:grpSpPr>
        <p:sp>
          <p:nvSpPr>
            <p:cNvPr id="126" name="Tekstvak 125">
              <a:extLst>
                <a:ext uri="{FF2B5EF4-FFF2-40B4-BE49-F238E27FC236}">
                  <a16:creationId xmlns:a16="http://schemas.microsoft.com/office/drawing/2014/main" id="{9D2856C3-6047-3205-B0E1-89CDCB299AEA}"/>
                </a:ext>
              </a:extLst>
            </p:cNvPr>
            <p:cNvSpPr txBox="1">
              <a:spLocks noGrp="1" noRot="1" noMove="1" noResize="1" noEditPoints="1" noAdjustHandles="1" noChangeArrowheads="1" noChangeShapeType="1"/>
            </p:cNvSpPr>
            <p:nvPr/>
          </p:nvSpPr>
          <p:spPr>
            <a:xfrm>
              <a:off x="1106822" y="5814817"/>
              <a:ext cx="2806141"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35" name="Graphic 133">
              <a:extLst>
                <a:ext uri="{FF2B5EF4-FFF2-40B4-BE49-F238E27FC236}">
                  <a16:creationId xmlns:a16="http://schemas.microsoft.com/office/drawing/2014/main" id="{8B022996-279B-1A96-A7F5-69C630E2A985}"/>
                </a:ext>
              </a:extLst>
            </p:cNvPr>
            <p:cNvSpPr>
              <a:spLocks noGrp="1" noRot="1" noChangeAspect="1" noMove="1" noResize="1" noEditPoints="1" noAdjustHandles="1" noChangeArrowheads="1" noChangeShapeType="1"/>
            </p:cNvSpPr>
            <p:nvPr/>
          </p:nvSpPr>
          <p:spPr>
            <a:xfrm>
              <a:off x="575986" y="5849434"/>
              <a:ext cx="515540" cy="515540"/>
            </a:xfrm>
            <a:custGeom>
              <a:avLst/>
              <a:gdLst>
                <a:gd name="connsiteX0" fmla="*/ 5315165 w 6427446"/>
                <a:gd name="connsiteY0" fmla="*/ 1498473 h 6427446"/>
                <a:gd name="connsiteX1" fmla="*/ 5315165 w 6427446"/>
                <a:gd name="connsiteY1" fmla="*/ 1498687 h 6427446"/>
                <a:gd name="connsiteX2" fmla="*/ 4929616 w 6427446"/>
                <a:gd name="connsiteY2" fmla="*/ 1884235 h 6427446"/>
                <a:gd name="connsiteX3" fmla="*/ 4544068 w 6427446"/>
                <a:gd name="connsiteY3" fmla="*/ 1498687 h 6427446"/>
                <a:gd name="connsiteX4" fmla="*/ 4929616 w 6427446"/>
                <a:gd name="connsiteY4" fmla="*/ 1113139 h 6427446"/>
                <a:gd name="connsiteX5" fmla="*/ 4929616 w 6427446"/>
                <a:gd name="connsiteY5" fmla="*/ 1113139 h 6427446"/>
                <a:gd name="connsiteX6" fmla="*/ 5315165 w 6427446"/>
                <a:gd name="connsiteY6" fmla="*/ 1498473 h 6427446"/>
                <a:gd name="connsiteX7" fmla="*/ 5315165 w 6427446"/>
                <a:gd name="connsiteY7" fmla="*/ 1498473 h 6427446"/>
                <a:gd name="connsiteX8" fmla="*/ 3213830 w 6427446"/>
                <a:gd name="connsiteY8" fmla="*/ 4285179 h 6427446"/>
                <a:gd name="connsiteX9" fmla="*/ 2142482 w 6427446"/>
                <a:gd name="connsiteY9" fmla="*/ 3213830 h 6427446"/>
                <a:gd name="connsiteX10" fmla="*/ 3213830 w 6427446"/>
                <a:gd name="connsiteY10" fmla="*/ 2142482 h 6427446"/>
                <a:gd name="connsiteX11" fmla="*/ 4285179 w 6427446"/>
                <a:gd name="connsiteY11" fmla="*/ 3213830 h 6427446"/>
                <a:gd name="connsiteX12" fmla="*/ 4285179 w 6427446"/>
                <a:gd name="connsiteY12" fmla="*/ 3213830 h 6427446"/>
                <a:gd name="connsiteX13" fmla="*/ 4285179 w 6427446"/>
                <a:gd name="connsiteY13" fmla="*/ 3214045 h 6427446"/>
                <a:gd name="connsiteX14" fmla="*/ 3214259 w 6427446"/>
                <a:gd name="connsiteY14" fmla="*/ 4284964 h 6427446"/>
                <a:gd name="connsiteX15" fmla="*/ 3214045 w 6427446"/>
                <a:gd name="connsiteY15" fmla="*/ 4284964 h 6427446"/>
                <a:gd name="connsiteX16" fmla="*/ 3214045 w 6427446"/>
                <a:gd name="connsiteY16" fmla="*/ 4284964 h 6427446"/>
                <a:gd name="connsiteX17" fmla="*/ 3213830 w 6427446"/>
                <a:gd name="connsiteY17" fmla="*/ 1563624 h 6427446"/>
                <a:gd name="connsiteX18" fmla="*/ 3213830 w 6427446"/>
                <a:gd name="connsiteY18" fmla="*/ 1563624 h 6427446"/>
                <a:gd name="connsiteX19" fmla="*/ 1563624 w 6427446"/>
                <a:gd name="connsiteY19" fmla="*/ 3213830 h 6427446"/>
                <a:gd name="connsiteX20" fmla="*/ 3213830 w 6427446"/>
                <a:gd name="connsiteY20" fmla="*/ 4864037 h 6427446"/>
                <a:gd name="connsiteX21" fmla="*/ 4864037 w 6427446"/>
                <a:gd name="connsiteY21" fmla="*/ 3213830 h 6427446"/>
                <a:gd name="connsiteX22" fmla="*/ 4864037 w 6427446"/>
                <a:gd name="connsiteY22" fmla="*/ 3213830 h 6427446"/>
                <a:gd name="connsiteX23" fmla="*/ 4864037 w 6427446"/>
                <a:gd name="connsiteY23" fmla="*/ 3213616 h 6427446"/>
                <a:gd name="connsiteX24" fmla="*/ 3213830 w 6427446"/>
                <a:gd name="connsiteY24" fmla="*/ 1563410 h 6427446"/>
                <a:gd name="connsiteX25" fmla="*/ 3213616 w 6427446"/>
                <a:gd name="connsiteY25" fmla="*/ 1563410 h 6427446"/>
                <a:gd name="connsiteX26" fmla="*/ 3213616 w 6427446"/>
                <a:gd name="connsiteY26" fmla="*/ 1563410 h 6427446"/>
                <a:gd name="connsiteX27" fmla="*/ 3213830 w 6427446"/>
                <a:gd name="connsiteY27" fmla="*/ 578644 h 6427446"/>
                <a:gd name="connsiteX28" fmla="*/ 4512779 w 6427446"/>
                <a:gd name="connsiteY28" fmla="*/ 597718 h 6427446"/>
                <a:gd name="connsiteX29" fmla="*/ 5121426 w 6427446"/>
                <a:gd name="connsiteY29" fmla="*/ 713018 h 6427446"/>
                <a:gd name="connsiteX30" fmla="*/ 5109210 w 6427446"/>
                <a:gd name="connsiteY30" fmla="*/ 708946 h 6427446"/>
                <a:gd name="connsiteX31" fmla="*/ 5716786 w 6427446"/>
                <a:gd name="connsiteY31" fmla="*/ 1311593 h 6427446"/>
                <a:gd name="connsiteX32" fmla="*/ 5719358 w 6427446"/>
                <a:gd name="connsiteY32" fmla="*/ 1318879 h 6427446"/>
                <a:gd name="connsiteX33" fmla="*/ 5829943 w 6427446"/>
                <a:gd name="connsiteY33" fmla="*/ 1914239 h 6427446"/>
                <a:gd name="connsiteX34" fmla="*/ 5829943 w 6427446"/>
                <a:gd name="connsiteY34" fmla="*/ 1915311 h 6427446"/>
                <a:gd name="connsiteX35" fmla="*/ 5848589 w 6427446"/>
                <a:gd name="connsiteY35" fmla="*/ 3214259 h 6427446"/>
                <a:gd name="connsiteX36" fmla="*/ 5828872 w 6427446"/>
                <a:gd name="connsiteY36" fmla="*/ 4513207 h 6427446"/>
                <a:gd name="connsiteX37" fmla="*/ 5712071 w 6427446"/>
                <a:gd name="connsiteY37" fmla="*/ 5122069 h 6427446"/>
                <a:gd name="connsiteX38" fmla="*/ 5716143 w 6427446"/>
                <a:gd name="connsiteY38" fmla="*/ 5109639 h 6427446"/>
                <a:gd name="connsiteX39" fmla="*/ 5475470 w 6427446"/>
                <a:gd name="connsiteY39" fmla="*/ 5479542 h 6427446"/>
                <a:gd name="connsiteX40" fmla="*/ 5475256 w 6427446"/>
                <a:gd name="connsiteY40" fmla="*/ 5479757 h 6427446"/>
                <a:gd name="connsiteX41" fmla="*/ 5112639 w 6427446"/>
                <a:gd name="connsiteY41" fmla="*/ 5717429 h 6427446"/>
                <a:gd name="connsiteX42" fmla="*/ 5105781 w 6427446"/>
                <a:gd name="connsiteY42" fmla="*/ 5719787 h 6427446"/>
                <a:gd name="connsiteX43" fmla="*/ 4508278 w 6427446"/>
                <a:gd name="connsiteY43" fmla="*/ 5830372 h 6427446"/>
                <a:gd name="connsiteX44" fmla="*/ 4507206 w 6427446"/>
                <a:gd name="connsiteY44" fmla="*/ 5830372 h 6427446"/>
                <a:gd name="connsiteX45" fmla="*/ 3205901 w 6427446"/>
                <a:gd name="connsiteY45" fmla="*/ 5849017 h 6427446"/>
                <a:gd name="connsiteX46" fmla="*/ 1904595 w 6427446"/>
                <a:gd name="connsiteY46" fmla="*/ 5829300 h 6427446"/>
                <a:gd name="connsiteX47" fmla="*/ 1293162 w 6427446"/>
                <a:gd name="connsiteY47" fmla="*/ 5712500 h 6427446"/>
                <a:gd name="connsiteX48" fmla="*/ 1305806 w 6427446"/>
                <a:gd name="connsiteY48" fmla="*/ 5716572 h 6427446"/>
                <a:gd name="connsiteX49" fmla="*/ 936760 w 6427446"/>
                <a:gd name="connsiteY49" fmla="*/ 5476113 h 6427446"/>
                <a:gd name="connsiteX50" fmla="*/ 936546 w 6427446"/>
                <a:gd name="connsiteY50" fmla="*/ 5475899 h 6427446"/>
                <a:gd name="connsiteX51" fmla="*/ 697802 w 6427446"/>
                <a:gd name="connsiteY51" fmla="*/ 5113068 h 6427446"/>
                <a:gd name="connsiteX52" fmla="*/ 695658 w 6427446"/>
                <a:gd name="connsiteY52" fmla="*/ 5106424 h 6427446"/>
                <a:gd name="connsiteX53" fmla="*/ 583144 w 6427446"/>
                <a:gd name="connsiteY53" fmla="*/ 4509564 h 6427446"/>
                <a:gd name="connsiteX54" fmla="*/ 583144 w 6427446"/>
                <a:gd name="connsiteY54" fmla="*/ 4507849 h 6427446"/>
                <a:gd name="connsiteX55" fmla="*/ 566857 w 6427446"/>
                <a:gd name="connsiteY55" fmla="*/ 3210616 h 6427446"/>
                <a:gd name="connsiteX56" fmla="*/ 583144 w 6427446"/>
                <a:gd name="connsiteY56" fmla="*/ 1908667 h 6427446"/>
                <a:gd name="connsiteX57" fmla="*/ 699730 w 6427446"/>
                <a:gd name="connsiteY57" fmla="*/ 1297877 h 6427446"/>
                <a:gd name="connsiteX58" fmla="*/ 695658 w 6427446"/>
                <a:gd name="connsiteY58" fmla="*/ 1310521 h 6427446"/>
                <a:gd name="connsiteX59" fmla="*/ 936331 w 6427446"/>
                <a:gd name="connsiteY59" fmla="*/ 941046 h 6427446"/>
                <a:gd name="connsiteX60" fmla="*/ 936760 w 6427446"/>
                <a:gd name="connsiteY60" fmla="*/ 940618 h 6427446"/>
                <a:gd name="connsiteX61" fmla="*/ 1299377 w 6427446"/>
                <a:gd name="connsiteY61" fmla="*/ 702302 h 6427446"/>
                <a:gd name="connsiteX62" fmla="*/ 1306020 w 6427446"/>
                <a:gd name="connsiteY62" fmla="*/ 700159 h 6427446"/>
                <a:gd name="connsiteX63" fmla="*/ 1899237 w 6427446"/>
                <a:gd name="connsiteY63" fmla="*/ 587431 h 6427446"/>
                <a:gd name="connsiteX64" fmla="*/ 1900738 w 6427446"/>
                <a:gd name="connsiteY64" fmla="*/ 587431 h 6427446"/>
                <a:gd name="connsiteX65" fmla="*/ 3202043 w 6427446"/>
                <a:gd name="connsiteY65" fmla="*/ 571357 h 6427446"/>
                <a:gd name="connsiteX66" fmla="*/ 3213830 w 6427446"/>
                <a:gd name="connsiteY66" fmla="*/ 0 h 6427446"/>
                <a:gd name="connsiteX67" fmla="*/ 1888950 w 6427446"/>
                <a:gd name="connsiteY67" fmla="*/ 19288 h 6427446"/>
                <a:gd name="connsiteX68" fmla="*/ 1092565 w 6427446"/>
                <a:gd name="connsiteY68" fmla="*/ 174236 h 6427446"/>
                <a:gd name="connsiteX69" fmla="*/ 1108853 w 6427446"/>
                <a:gd name="connsiteY69" fmla="*/ 168878 h 6427446"/>
                <a:gd name="connsiteX70" fmla="*/ 539639 w 6427446"/>
                <a:gd name="connsiteY70" fmla="*/ 539210 h 6427446"/>
                <a:gd name="connsiteX71" fmla="*/ 539425 w 6427446"/>
                <a:gd name="connsiteY71" fmla="*/ 539425 h 6427446"/>
                <a:gd name="connsiteX72" fmla="*/ 172307 w 6427446"/>
                <a:gd name="connsiteY72" fmla="*/ 1098137 h 6427446"/>
                <a:gd name="connsiteX73" fmla="*/ 168664 w 6427446"/>
                <a:gd name="connsiteY73" fmla="*/ 1108853 h 6427446"/>
                <a:gd name="connsiteX74" fmla="*/ 19288 w 6427446"/>
                <a:gd name="connsiteY74" fmla="*/ 1886379 h 6427446"/>
                <a:gd name="connsiteX75" fmla="*/ 19288 w 6427446"/>
                <a:gd name="connsiteY75" fmla="*/ 1888950 h 6427446"/>
                <a:gd name="connsiteX76" fmla="*/ 0 w 6427446"/>
                <a:gd name="connsiteY76" fmla="*/ 3213830 h 6427446"/>
                <a:gd name="connsiteX77" fmla="*/ 19288 w 6427446"/>
                <a:gd name="connsiteY77" fmla="*/ 4538710 h 6427446"/>
                <a:gd name="connsiteX78" fmla="*/ 174236 w 6427446"/>
                <a:gd name="connsiteY78" fmla="*/ 5335096 h 6427446"/>
                <a:gd name="connsiteX79" fmla="*/ 168878 w 6427446"/>
                <a:gd name="connsiteY79" fmla="*/ 5318808 h 6427446"/>
                <a:gd name="connsiteX80" fmla="*/ 1097709 w 6427446"/>
                <a:gd name="connsiteY80" fmla="*/ 6254925 h 6427446"/>
                <a:gd name="connsiteX81" fmla="*/ 1108853 w 6427446"/>
                <a:gd name="connsiteY81" fmla="*/ 6258783 h 6427446"/>
                <a:gd name="connsiteX82" fmla="*/ 1886379 w 6427446"/>
                <a:gd name="connsiteY82" fmla="*/ 6408158 h 6427446"/>
                <a:gd name="connsiteX83" fmla="*/ 1888950 w 6427446"/>
                <a:gd name="connsiteY83" fmla="*/ 6408158 h 6427446"/>
                <a:gd name="connsiteX84" fmla="*/ 3213830 w 6427446"/>
                <a:gd name="connsiteY84" fmla="*/ 6427447 h 6427446"/>
                <a:gd name="connsiteX85" fmla="*/ 4538710 w 6427446"/>
                <a:gd name="connsiteY85" fmla="*/ 6408158 h 6427446"/>
                <a:gd name="connsiteX86" fmla="*/ 5335096 w 6427446"/>
                <a:gd name="connsiteY86" fmla="*/ 6253210 h 6427446"/>
                <a:gd name="connsiteX87" fmla="*/ 5318808 w 6427446"/>
                <a:gd name="connsiteY87" fmla="*/ 6258783 h 6427446"/>
                <a:gd name="connsiteX88" fmla="*/ 6254925 w 6427446"/>
                <a:gd name="connsiteY88" fmla="*/ 5329952 h 6427446"/>
                <a:gd name="connsiteX89" fmla="*/ 6258783 w 6427446"/>
                <a:gd name="connsiteY89" fmla="*/ 5318808 h 6427446"/>
                <a:gd name="connsiteX90" fmla="*/ 6408158 w 6427446"/>
                <a:gd name="connsiteY90" fmla="*/ 4541282 h 6427446"/>
                <a:gd name="connsiteX91" fmla="*/ 6408158 w 6427446"/>
                <a:gd name="connsiteY91" fmla="*/ 4538710 h 6427446"/>
                <a:gd name="connsiteX92" fmla="*/ 6427447 w 6427446"/>
                <a:gd name="connsiteY92" fmla="*/ 3213830 h 6427446"/>
                <a:gd name="connsiteX93" fmla="*/ 6408158 w 6427446"/>
                <a:gd name="connsiteY93" fmla="*/ 1888950 h 6427446"/>
                <a:gd name="connsiteX94" fmla="*/ 6253210 w 6427446"/>
                <a:gd name="connsiteY94" fmla="*/ 1092565 h 6427446"/>
                <a:gd name="connsiteX95" fmla="*/ 6258783 w 6427446"/>
                <a:gd name="connsiteY95" fmla="*/ 1108853 h 6427446"/>
                <a:gd name="connsiteX96" fmla="*/ 5888236 w 6427446"/>
                <a:gd name="connsiteY96" fmla="*/ 539639 h 6427446"/>
                <a:gd name="connsiteX97" fmla="*/ 5888022 w 6427446"/>
                <a:gd name="connsiteY97" fmla="*/ 539425 h 6427446"/>
                <a:gd name="connsiteX98" fmla="*/ 5329309 w 6427446"/>
                <a:gd name="connsiteY98" fmla="*/ 172307 h 6427446"/>
                <a:gd name="connsiteX99" fmla="*/ 5318593 w 6427446"/>
                <a:gd name="connsiteY99" fmla="*/ 168664 h 6427446"/>
                <a:gd name="connsiteX100" fmla="*/ 4541068 w 6427446"/>
                <a:gd name="connsiteY100" fmla="*/ 19288 h 6427446"/>
                <a:gd name="connsiteX101" fmla="*/ 4538496 w 6427446"/>
                <a:gd name="connsiteY101" fmla="*/ 19288 h 6427446"/>
                <a:gd name="connsiteX102" fmla="*/ 3213616 w 6427446"/>
                <a:gd name="connsiteY102" fmla="*/ 0 h 642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427446" h="6427446">
                  <a:moveTo>
                    <a:pt x="5315165" y="1498473"/>
                  </a:moveTo>
                  <a:cubicBezTo>
                    <a:pt x="5315165" y="1498473"/>
                    <a:pt x="5315165" y="1498687"/>
                    <a:pt x="5315165" y="1498687"/>
                  </a:cubicBezTo>
                  <a:cubicBezTo>
                    <a:pt x="5315165" y="1711714"/>
                    <a:pt x="5142429" y="1884235"/>
                    <a:pt x="4929616" y="1884235"/>
                  </a:cubicBezTo>
                  <a:cubicBezTo>
                    <a:pt x="4716804" y="1884235"/>
                    <a:pt x="4544068" y="1711500"/>
                    <a:pt x="4544068" y="1498687"/>
                  </a:cubicBezTo>
                  <a:cubicBezTo>
                    <a:pt x="4544068" y="1285661"/>
                    <a:pt x="4716804" y="1113139"/>
                    <a:pt x="4929616" y="1113139"/>
                  </a:cubicBezTo>
                  <a:lnTo>
                    <a:pt x="4929616" y="1113139"/>
                  </a:lnTo>
                  <a:cubicBezTo>
                    <a:pt x="5142429" y="1113353"/>
                    <a:pt x="5314950" y="1285661"/>
                    <a:pt x="5315165" y="1498473"/>
                  </a:cubicBezTo>
                  <a:lnTo>
                    <a:pt x="5315165" y="1498473"/>
                  </a:lnTo>
                  <a:close/>
                  <a:moveTo>
                    <a:pt x="3213830" y="4285179"/>
                  </a:moveTo>
                  <a:cubicBezTo>
                    <a:pt x="2622114" y="4285179"/>
                    <a:pt x="2142482" y="3805547"/>
                    <a:pt x="2142482" y="3213830"/>
                  </a:cubicBezTo>
                  <a:cubicBezTo>
                    <a:pt x="2142482" y="2622114"/>
                    <a:pt x="2622114" y="2142482"/>
                    <a:pt x="3213830" y="2142482"/>
                  </a:cubicBezTo>
                  <a:cubicBezTo>
                    <a:pt x="3805547" y="2142482"/>
                    <a:pt x="4285179" y="2622114"/>
                    <a:pt x="4285179" y="3213830"/>
                  </a:cubicBezTo>
                  <a:lnTo>
                    <a:pt x="4285179" y="3213830"/>
                  </a:lnTo>
                  <a:cubicBezTo>
                    <a:pt x="4285179" y="3213830"/>
                    <a:pt x="4285179" y="3214045"/>
                    <a:pt x="4285179" y="3214045"/>
                  </a:cubicBezTo>
                  <a:cubicBezTo>
                    <a:pt x="4285179" y="3805547"/>
                    <a:pt x="3805761" y="4284964"/>
                    <a:pt x="3214259" y="4284964"/>
                  </a:cubicBezTo>
                  <a:cubicBezTo>
                    <a:pt x="3214259" y="4284964"/>
                    <a:pt x="3214045" y="4284964"/>
                    <a:pt x="3214045" y="4284964"/>
                  </a:cubicBezTo>
                  <a:lnTo>
                    <a:pt x="3214045" y="4284964"/>
                  </a:lnTo>
                  <a:close/>
                  <a:moveTo>
                    <a:pt x="3213830" y="1563624"/>
                  </a:moveTo>
                  <a:cubicBezTo>
                    <a:pt x="3213830" y="1563624"/>
                    <a:pt x="3213830" y="1563624"/>
                    <a:pt x="3213830" y="1563624"/>
                  </a:cubicBezTo>
                  <a:cubicBezTo>
                    <a:pt x="2302359" y="1563624"/>
                    <a:pt x="1563624" y="2302574"/>
                    <a:pt x="1563624" y="3213830"/>
                  </a:cubicBezTo>
                  <a:cubicBezTo>
                    <a:pt x="1563624" y="4125087"/>
                    <a:pt x="2302574" y="4864037"/>
                    <a:pt x="3213830" y="4864037"/>
                  </a:cubicBezTo>
                  <a:cubicBezTo>
                    <a:pt x="4125302" y="4864037"/>
                    <a:pt x="4864037" y="4125087"/>
                    <a:pt x="4864037" y="3213830"/>
                  </a:cubicBezTo>
                  <a:lnTo>
                    <a:pt x="4864037" y="3213830"/>
                  </a:lnTo>
                  <a:cubicBezTo>
                    <a:pt x="4864037" y="3213830"/>
                    <a:pt x="4864037" y="3213830"/>
                    <a:pt x="4864037" y="3213616"/>
                  </a:cubicBezTo>
                  <a:cubicBezTo>
                    <a:pt x="4864037" y="2302359"/>
                    <a:pt x="4125302" y="1563410"/>
                    <a:pt x="3213830" y="1563410"/>
                  </a:cubicBezTo>
                  <a:cubicBezTo>
                    <a:pt x="3213830" y="1563410"/>
                    <a:pt x="3213830" y="1563410"/>
                    <a:pt x="3213616" y="1563410"/>
                  </a:cubicBezTo>
                  <a:lnTo>
                    <a:pt x="3213616" y="1563410"/>
                  </a:lnTo>
                  <a:close/>
                  <a:moveTo>
                    <a:pt x="3213830" y="578644"/>
                  </a:moveTo>
                  <a:cubicBezTo>
                    <a:pt x="4071723" y="578644"/>
                    <a:pt x="4173950" y="582930"/>
                    <a:pt x="4512779" y="597718"/>
                  </a:cubicBezTo>
                  <a:cubicBezTo>
                    <a:pt x="4727734" y="600289"/>
                    <a:pt x="4932188" y="641009"/>
                    <a:pt x="5121426" y="713018"/>
                  </a:cubicBezTo>
                  <a:lnTo>
                    <a:pt x="5109210" y="708946"/>
                  </a:lnTo>
                  <a:cubicBezTo>
                    <a:pt x="5390817" y="818674"/>
                    <a:pt x="5609416" y="1037273"/>
                    <a:pt x="5716786" y="1311593"/>
                  </a:cubicBezTo>
                  <a:lnTo>
                    <a:pt x="5719358" y="1318879"/>
                  </a:lnTo>
                  <a:cubicBezTo>
                    <a:pt x="5787081" y="1495901"/>
                    <a:pt x="5827371" y="1700570"/>
                    <a:pt x="5829943" y="1914239"/>
                  </a:cubicBezTo>
                  <a:lnTo>
                    <a:pt x="5829943" y="1915311"/>
                  </a:lnTo>
                  <a:cubicBezTo>
                    <a:pt x="5845159" y="2254353"/>
                    <a:pt x="5848589" y="2356152"/>
                    <a:pt x="5848589" y="3214259"/>
                  </a:cubicBezTo>
                  <a:cubicBezTo>
                    <a:pt x="5848589" y="4072366"/>
                    <a:pt x="5844516" y="4174379"/>
                    <a:pt x="5828872" y="4513207"/>
                  </a:cubicBezTo>
                  <a:cubicBezTo>
                    <a:pt x="5824800" y="4728377"/>
                    <a:pt x="5783866" y="4932831"/>
                    <a:pt x="5712071" y="5122069"/>
                  </a:cubicBezTo>
                  <a:lnTo>
                    <a:pt x="5716143" y="5109639"/>
                  </a:lnTo>
                  <a:cubicBezTo>
                    <a:pt x="5660850" y="5254514"/>
                    <a:pt x="5578983" y="5377958"/>
                    <a:pt x="5475470" y="5479542"/>
                  </a:cubicBezTo>
                  <a:lnTo>
                    <a:pt x="5475256" y="5479757"/>
                  </a:lnTo>
                  <a:cubicBezTo>
                    <a:pt x="5373886" y="5583484"/>
                    <a:pt x="5250442" y="5665351"/>
                    <a:pt x="5112639" y="5717429"/>
                  </a:cubicBezTo>
                  <a:lnTo>
                    <a:pt x="5105781" y="5719787"/>
                  </a:lnTo>
                  <a:cubicBezTo>
                    <a:pt x="4928116" y="5787509"/>
                    <a:pt x="4722805" y="5827800"/>
                    <a:pt x="4508278" y="5830372"/>
                  </a:cubicBezTo>
                  <a:lnTo>
                    <a:pt x="4507206" y="5830372"/>
                  </a:lnTo>
                  <a:cubicBezTo>
                    <a:pt x="4166021" y="5845588"/>
                    <a:pt x="4065508" y="5849017"/>
                    <a:pt x="3205901" y="5849017"/>
                  </a:cubicBezTo>
                  <a:cubicBezTo>
                    <a:pt x="2345865" y="5849017"/>
                    <a:pt x="2245567" y="5844945"/>
                    <a:pt x="1904595" y="5829300"/>
                  </a:cubicBezTo>
                  <a:cubicBezTo>
                    <a:pt x="1688568" y="5825228"/>
                    <a:pt x="1483257" y="5784295"/>
                    <a:pt x="1293162" y="5712500"/>
                  </a:cubicBezTo>
                  <a:lnTo>
                    <a:pt x="1305806" y="5716572"/>
                  </a:lnTo>
                  <a:cubicBezTo>
                    <a:pt x="1160931" y="5662136"/>
                    <a:pt x="1037487" y="5580055"/>
                    <a:pt x="936760" y="5476113"/>
                  </a:cubicBezTo>
                  <a:lnTo>
                    <a:pt x="936546" y="5475899"/>
                  </a:lnTo>
                  <a:cubicBezTo>
                    <a:pt x="831747" y="5375172"/>
                    <a:pt x="749451" y="5251514"/>
                    <a:pt x="697802" y="5113068"/>
                  </a:cubicBezTo>
                  <a:lnTo>
                    <a:pt x="695658" y="5106424"/>
                  </a:lnTo>
                  <a:cubicBezTo>
                    <a:pt x="628150" y="4928974"/>
                    <a:pt x="587216" y="4723876"/>
                    <a:pt x="583144" y="4509564"/>
                  </a:cubicBezTo>
                  <a:lnTo>
                    <a:pt x="583144" y="4507849"/>
                  </a:lnTo>
                  <a:cubicBezTo>
                    <a:pt x="571143" y="4170307"/>
                    <a:pt x="566857" y="4066151"/>
                    <a:pt x="566857" y="3210616"/>
                  </a:cubicBezTo>
                  <a:cubicBezTo>
                    <a:pt x="566857" y="2354652"/>
                    <a:pt x="571143" y="2250281"/>
                    <a:pt x="583144" y="1908667"/>
                  </a:cubicBezTo>
                  <a:cubicBezTo>
                    <a:pt x="587216" y="1692854"/>
                    <a:pt x="627936" y="1487757"/>
                    <a:pt x="699730" y="1297877"/>
                  </a:cubicBezTo>
                  <a:lnTo>
                    <a:pt x="695658" y="1310521"/>
                  </a:lnTo>
                  <a:cubicBezTo>
                    <a:pt x="748594" y="1165003"/>
                    <a:pt x="831104" y="1041130"/>
                    <a:pt x="936331" y="941046"/>
                  </a:cubicBezTo>
                  <a:lnTo>
                    <a:pt x="936760" y="940618"/>
                  </a:lnTo>
                  <a:cubicBezTo>
                    <a:pt x="1037058" y="835176"/>
                    <a:pt x="1160717" y="753094"/>
                    <a:pt x="1299377" y="702302"/>
                  </a:cubicBezTo>
                  <a:lnTo>
                    <a:pt x="1306020" y="700159"/>
                  </a:lnTo>
                  <a:cubicBezTo>
                    <a:pt x="1482400" y="632008"/>
                    <a:pt x="1686211" y="591074"/>
                    <a:pt x="1899237" y="587431"/>
                  </a:cubicBezTo>
                  <a:lnTo>
                    <a:pt x="1900738" y="587431"/>
                  </a:lnTo>
                  <a:cubicBezTo>
                    <a:pt x="2242137" y="575429"/>
                    <a:pt x="2342650" y="571357"/>
                    <a:pt x="3202043" y="571357"/>
                  </a:cubicBezTo>
                  <a:close/>
                  <a:moveTo>
                    <a:pt x="3213830" y="0"/>
                  </a:moveTo>
                  <a:cubicBezTo>
                    <a:pt x="2340721" y="0"/>
                    <a:pt x="2231851" y="4072"/>
                    <a:pt x="1888950" y="19288"/>
                  </a:cubicBezTo>
                  <a:cubicBezTo>
                    <a:pt x="1607130" y="25289"/>
                    <a:pt x="1339882" y="79724"/>
                    <a:pt x="1092565" y="174236"/>
                  </a:cubicBezTo>
                  <a:lnTo>
                    <a:pt x="1108853" y="168878"/>
                  </a:lnTo>
                  <a:cubicBezTo>
                    <a:pt x="885968" y="253960"/>
                    <a:pt x="696087" y="380190"/>
                    <a:pt x="539639" y="539210"/>
                  </a:cubicBezTo>
                  <a:lnTo>
                    <a:pt x="539425" y="539425"/>
                  </a:lnTo>
                  <a:cubicBezTo>
                    <a:pt x="379762" y="695873"/>
                    <a:pt x="253746" y="885968"/>
                    <a:pt x="172307" y="1098137"/>
                  </a:cubicBezTo>
                  <a:lnTo>
                    <a:pt x="168664" y="1108853"/>
                  </a:lnTo>
                  <a:cubicBezTo>
                    <a:pt x="79510" y="1339882"/>
                    <a:pt x="25075" y="1607344"/>
                    <a:pt x="19288" y="1886379"/>
                  </a:cubicBezTo>
                  <a:lnTo>
                    <a:pt x="19288" y="1888950"/>
                  </a:lnTo>
                  <a:cubicBezTo>
                    <a:pt x="3215" y="2231851"/>
                    <a:pt x="0" y="2340721"/>
                    <a:pt x="0" y="3213830"/>
                  </a:cubicBezTo>
                  <a:cubicBezTo>
                    <a:pt x="0" y="4086939"/>
                    <a:pt x="4072" y="4195811"/>
                    <a:pt x="19288" y="4538710"/>
                  </a:cubicBezTo>
                  <a:cubicBezTo>
                    <a:pt x="25289" y="4820531"/>
                    <a:pt x="79724" y="5087779"/>
                    <a:pt x="174236" y="5335096"/>
                  </a:cubicBezTo>
                  <a:lnTo>
                    <a:pt x="168878" y="5318808"/>
                  </a:lnTo>
                  <a:cubicBezTo>
                    <a:pt x="339471" y="5751934"/>
                    <a:pt x="675727" y="6088190"/>
                    <a:pt x="1097709" y="6254925"/>
                  </a:cubicBezTo>
                  <a:lnTo>
                    <a:pt x="1108853" y="6258783"/>
                  </a:lnTo>
                  <a:cubicBezTo>
                    <a:pt x="1339882" y="6347722"/>
                    <a:pt x="1607344" y="6402158"/>
                    <a:pt x="1886379" y="6408158"/>
                  </a:cubicBezTo>
                  <a:lnTo>
                    <a:pt x="1888950" y="6408158"/>
                  </a:lnTo>
                  <a:cubicBezTo>
                    <a:pt x="2231851" y="6424232"/>
                    <a:pt x="2340721" y="6427447"/>
                    <a:pt x="3213830" y="6427447"/>
                  </a:cubicBezTo>
                  <a:cubicBezTo>
                    <a:pt x="4086939" y="6427447"/>
                    <a:pt x="4195811" y="6423374"/>
                    <a:pt x="4538710" y="6408158"/>
                  </a:cubicBezTo>
                  <a:cubicBezTo>
                    <a:pt x="4820531" y="6401943"/>
                    <a:pt x="5087779" y="6347722"/>
                    <a:pt x="5335096" y="6253210"/>
                  </a:cubicBezTo>
                  <a:lnTo>
                    <a:pt x="5318808" y="6258783"/>
                  </a:lnTo>
                  <a:cubicBezTo>
                    <a:pt x="5751934" y="6088190"/>
                    <a:pt x="6088190" y="5751934"/>
                    <a:pt x="6254925" y="5329952"/>
                  </a:cubicBezTo>
                  <a:lnTo>
                    <a:pt x="6258783" y="5318808"/>
                  </a:lnTo>
                  <a:cubicBezTo>
                    <a:pt x="6347937" y="5087779"/>
                    <a:pt x="6402158" y="4820317"/>
                    <a:pt x="6408158" y="4541282"/>
                  </a:cubicBezTo>
                  <a:lnTo>
                    <a:pt x="6408158" y="4538710"/>
                  </a:lnTo>
                  <a:cubicBezTo>
                    <a:pt x="6424232" y="4195811"/>
                    <a:pt x="6427447" y="4086939"/>
                    <a:pt x="6427447" y="3213830"/>
                  </a:cubicBezTo>
                  <a:cubicBezTo>
                    <a:pt x="6427447" y="2340721"/>
                    <a:pt x="6423374" y="2231851"/>
                    <a:pt x="6408158" y="1888950"/>
                  </a:cubicBezTo>
                  <a:cubicBezTo>
                    <a:pt x="6401943" y="1607130"/>
                    <a:pt x="6347722" y="1339882"/>
                    <a:pt x="6253210" y="1092565"/>
                  </a:cubicBezTo>
                  <a:lnTo>
                    <a:pt x="6258783" y="1108853"/>
                  </a:lnTo>
                  <a:cubicBezTo>
                    <a:pt x="6173486" y="885968"/>
                    <a:pt x="6047470" y="696087"/>
                    <a:pt x="5888236" y="539639"/>
                  </a:cubicBezTo>
                  <a:lnTo>
                    <a:pt x="5888022" y="539425"/>
                  </a:lnTo>
                  <a:cubicBezTo>
                    <a:pt x="5731574" y="379762"/>
                    <a:pt x="5541479" y="253746"/>
                    <a:pt x="5329309" y="172307"/>
                  </a:cubicBezTo>
                  <a:lnTo>
                    <a:pt x="5318593" y="168664"/>
                  </a:lnTo>
                  <a:cubicBezTo>
                    <a:pt x="5087565" y="79510"/>
                    <a:pt x="4820103" y="25075"/>
                    <a:pt x="4541068" y="19288"/>
                  </a:cubicBezTo>
                  <a:lnTo>
                    <a:pt x="4538496" y="19288"/>
                  </a:lnTo>
                  <a:cubicBezTo>
                    <a:pt x="4195596" y="3215"/>
                    <a:pt x="4086725" y="0"/>
                    <a:pt x="3213616" y="0"/>
                  </a:cubicBezTo>
                  <a:close/>
                </a:path>
              </a:pathLst>
            </a:custGeom>
            <a:solidFill>
              <a:schemeClr val="bg1"/>
            </a:solidFill>
            <a:ln w="214313" cap="flat">
              <a:noFill/>
              <a:prstDash val="solid"/>
              <a:miter/>
            </a:ln>
          </p:spPr>
          <p:txBody>
            <a:bodyPr rtlCol="0" anchor="ctr"/>
            <a:lstStyle/>
            <a:p>
              <a:endParaRPr lang="nl-NL"/>
            </a:p>
          </p:txBody>
        </p:sp>
      </p:grpSp>
      <p:pic>
        <p:nvPicPr>
          <p:cNvPr id="3" name="Afbeelding 2">
            <a:extLst>
              <a:ext uri="{FF2B5EF4-FFF2-40B4-BE49-F238E27FC236}">
                <a16:creationId xmlns:a16="http://schemas.microsoft.com/office/drawing/2014/main" id="{C68A97F8-03BC-7CB3-8180-03A2F354F3CB}"/>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a:stretch/>
        </p:blipFill>
        <p:spPr>
          <a:xfrm>
            <a:off x="9361512" y="1176121"/>
            <a:ext cx="2237912" cy="2237912"/>
          </a:xfrm>
          <a:prstGeom prst="rect">
            <a:avLst/>
          </a:prstGeom>
        </p:spPr>
      </p:pic>
    </p:spTree>
    <p:extLst>
      <p:ext uri="{BB962C8B-B14F-4D97-AF65-F5344CB8AC3E}">
        <p14:creationId xmlns:p14="http://schemas.microsoft.com/office/powerpoint/2010/main" val="2688274080"/>
      </p:ext>
    </p:extLst>
  </p:cSld>
  <p:clrMapOvr>
    <a:masterClrMapping/>
  </p:clrMapOvr>
  <p:transition spd="slow">
    <p:push dir="u"/>
  </p:transition>
</p:sld>
</file>

<file path=ppt/theme/theme1.xml><?xml version="1.0" encoding="utf-8"?>
<a:theme xmlns:a="http://schemas.openxmlformats.org/drawingml/2006/main" name="Kantoorthema">
  <a:themeElements>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Aangepast 2">
      <a:majorFont>
        <a:latin typeface="Congenial Black"/>
        <a:ea typeface=""/>
        <a:cs typeface=""/>
      </a:majorFont>
      <a:minorFont>
        <a:latin typeface="Congenial"/>
        <a:ea typeface=""/>
        <a:cs typeface=""/>
      </a:minorFont>
    </a:fontScheme>
    <a:fmtScheme name="Extreme schadu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4F739D86B6EF49917299AC314AF904" ma:contentTypeVersion="16" ma:contentTypeDescription="Een nieuw document maken." ma:contentTypeScope="" ma:versionID="65f97cf3d6d989742877185fe569564a">
  <xsd:schema xmlns:xsd="http://www.w3.org/2001/XMLSchema" xmlns:xs="http://www.w3.org/2001/XMLSchema" xmlns:p="http://schemas.microsoft.com/office/2006/metadata/properties" xmlns:ns3="6fb6348f-7269-4368-8f55-3167c3408fa0" xmlns:ns4="038b2640-8121-48df-855b-728195a4334d" targetNamespace="http://schemas.microsoft.com/office/2006/metadata/properties" ma:root="true" ma:fieldsID="5581c751e5c9b60b045fb4b5dfb9c5b1" ns3:_="" ns4:_="">
    <xsd:import namespace="6fb6348f-7269-4368-8f55-3167c3408fa0"/>
    <xsd:import namespace="038b2640-8121-48df-855b-728195a4334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LengthInSecond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b6348f-7269-4368-8f55-3167c3408f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8b2640-8121-48df-855b-728195a4334d"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SharingHintHash" ma:index="12"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6fb6348f-7269-4368-8f55-3167c3408fa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77750A-DFE2-42F3-848E-344F88A656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b6348f-7269-4368-8f55-3167c3408fa0"/>
    <ds:schemaRef ds:uri="038b2640-8121-48df-855b-728195a433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A077C7-0A9D-4EBC-B8BA-8A95B6433CE9}">
  <ds:schemaRefs>
    <ds:schemaRef ds:uri="http://purl.org/dc/elements/1.1/"/>
    <ds:schemaRef ds:uri="http://schemas.openxmlformats.org/package/2006/metadata/core-properties"/>
    <ds:schemaRef ds:uri="http://www.w3.org/XML/1998/namespace"/>
    <ds:schemaRef ds:uri="http://schemas.microsoft.com/office/infopath/2007/PartnerControls"/>
    <ds:schemaRef ds:uri="http://schemas.microsoft.com/office/2006/documentManagement/types"/>
    <ds:schemaRef ds:uri="6fb6348f-7269-4368-8f55-3167c3408fa0"/>
    <ds:schemaRef ds:uri="http://schemas.microsoft.com/office/2006/metadata/properties"/>
    <ds:schemaRef ds:uri="http://purl.org/dc/dcmitype/"/>
    <ds:schemaRef ds:uri="038b2640-8121-48df-855b-728195a4334d"/>
    <ds:schemaRef ds:uri="http://purl.org/dc/terms/"/>
  </ds:schemaRefs>
</ds:datastoreItem>
</file>

<file path=customXml/itemProps3.xml><?xml version="1.0" encoding="utf-8"?>
<ds:datastoreItem xmlns:ds="http://schemas.openxmlformats.org/officeDocument/2006/customXml" ds:itemID="{C61D84D3-C8D3-4B4A-879A-FFD89736AA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1315</TotalTime>
  <Words>526</Words>
  <Application>Microsoft Office PowerPoint</Application>
  <PresentationFormat>Breedbeeld</PresentationFormat>
  <Paragraphs>81</Paragraphs>
  <Slides>8</Slides>
  <Notes>1</Notes>
  <HiddenSlides>0</HiddenSlides>
  <MMClips>4</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8</vt:i4>
      </vt:variant>
    </vt:vector>
  </HeadingPairs>
  <TitlesOfParts>
    <vt:vector size="14" baseType="lpstr">
      <vt:lpstr>Aptos</vt:lpstr>
      <vt:lpstr>Arial</vt:lpstr>
      <vt:lpstr>Congenial</vt:lpstr>
      <vt:lpstr>Congenial Black</vt:lpstr>
      <vt:lpstr>Congenial SemiBold</vt:lpstr>
      <vt:lpstr>Kantoorthema</vt:lpstr>
      <vt:lpstr>De Sportquiz</vt:lpstr>
      <vt:lpstr>PowerPoint-presentatie</vt:lpstr>
      <vt:lpstr>PowerPoint-presentatie</vt:lpstr>
      <vt:lpstr>PowerPoint-presentatie</vt:lpstr>
      <vt:lpstr>PowerPoint-presentatie</vt:lpstr>
      <vt:lpstr>PowerPoint-presentatie</vt:lpstr>
      <vt:lpstr>PowerPoint-presentatie</vt:lpstr>
      <vt:lpstr>Einde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Owen Hoek</dc:creator>
  <cp:lastModifiedBy>Owen Hoek</cp:lastModifiedBy>
  <cp:revision>4</cp:revision>
  <dcterms:created xsi:type="dcterms:W3CDTF">2025-10-14T07:38:38Z</dcterms:created>
  <dcterms:modified xsi:type="dcterms:W3CDTF">2026-02-02T17:11:27Z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0x010100794F739D86B6EF49917299AC314AF904</vt:lpwstr>
  </property>
</Properties>
</file>